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ink/ink13.xml" ContentType="application/inkml+xml"/>
  <Override PartName="/ppt/ink/ink14.xml" ContentType="application/inkml+xml"/>
  <Override PartName="/ppt/notesSlides/notesSlide7.xml" ContentType="application/vnd.openxmlformats-officedocument.presentationml.notesSlide+xml"/>
  <Override PartName="/ppt/ink/ink1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7"/>
  </p:notesMasterIdLst>
  <p:handoutMasterIdLst>
    <p:handoutMasterId r:id="rId48"/>
  </p:handoutMasterIdLst>
  <p:sldIdLst>
    <p:sldId id="975" r:id="rId2"/>
    <p:sldId id="981" r:id="rId3"/>
    <p:sldId id="1306" r:id="rId4"/>
    <p:sldId id="1093" r:id="rId5"/>
    <p:sldId id="1309" r:id="rId6"/>
    <p:sldId id="1310" r:id="rId7"/>
    <p:sldId id="1311" r:id="rId8"/>
    <p:sldId id="1312" r:id="rId9"/>
    <p:sldId id="1313" r:id="rId10"/>
    <p:sldId id="1314" r:id="rId11"/>
    <p:sldId id="1315" r:id="rId12"/>
    <p:sldId id="1316" r:id="rId13"/>
    <p:sldId id="1350" r:id="rId14"/>
    <p:sldId id="1317" r:id="rId15"/>
    <p:sldId id="1318" r:id="rId16"/>
    <p:sldId id="1319" r:id="rId17"/>
    <p:sldId id="1320" r:id="rId18"/>
    <p:sldId id="1321" r:id="rId19"/>
    <p:sldId id="1322" r:id="rId20"/>
    <p:sldId id="1323" r:id="rId21"/>
    <p:sldId id="1324" r:id="rId22"/>
    <p:sldId id="1325" r:id="rId23"/>
    <p:sldId id="1326" r:id="rId24"/>
    <p:sldId id="1327" r:id="rId25"/>
    <p:sldId id="1328" r:id="rId26"/>
    <p:sldId id="1329" r:id="rId27"/>
    <p:sldId id="1332" r:id="rId28"/>
    <p:sldId id="1333" r:id="rId29"/>
    <p:sldId id="1334" r:id="rId30"/>
    <p:sldId id="1335" r:id="rId31"/>
    <p:sldId id="1336" r:id="rId32"/>
    <p:sldId id="1337" r:id="rId33"/>
    <p:sldId id="1338" r:id="rId34"/>
    <p:sldId id="1339" r:id="rId35"/>
    <p:sldId id="1340" r:id="rId36"/>
    <p:sldId id="1341" r:id="rId37"/>
    <p:sldId id="1342" r:id="rId38"/>
    <p:sldId id="1343" r:id="rId39"/>
    <p:sldId id="1344" r:id="rId40"/>
    <p:sldId id="1345" r:id="rId41"/>
    <p:sldId id="1346" r:id="rId42"/>
    <p:sldId id="1347" r:id="rId43"/>
    <p:sldId id="1348" r:id="rId44"/>
    <p:sldId id="1349" r:id="rId45"/>
    <p:sldId id="876" r:id="rId46"/>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584"/>
    <a:srgbClr val="133984"/>
    <a:srgbClr val="12357C"/>
    <a:srgbClr val="00FF00"/>
    <a:srgbClr val="FFFF00"/>
    <a:srgbClr val="DDDDDD"/>
    <a:srgbClr val="93052E"/>
    <a:srgbClr val="922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62" autoAdjust="0"/>
    <p:restoredTop sz="97168" autoAdjust="0"/>
  </p:normalViewPr>
  <p:slideViewPr>
    <p:cSldViewPr snapToObjects="1">
      <p:cViewPr varScale="1">
        <p:scale>
          <a:sx n="89" d="100"/>
          <a:sy n="89" d="100"/>
        </p:scale>
        <p:origin x="1277" y="72"/>
      </p:cViewPr>
      <p:guideLst>
        <p:guide orient="horz" pos="23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75" d="100"/>
          <a:sy n="75" d="100"/>
        </p:scale>
        <p:origin x="-912"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Cambria" panose="02040503050406030204" pitchFamily="18" charset="0"/>
              <a:ea typeface="+mn-ea"/>
              <a:cs typeface="+mn-cs"/>
            </a:defRPr>
          </a:pPr>
          <a:endParaRPr lang="zh-CN"/>
        </a:p>
      </c:txPr>
    </c:title>
    <c:autoTitleDeleted val="0"/>
    <c:plotArea>
      <c:layout/>
      <c:pieChart>
        <c:varyColors val="1"/>
        <c:ser>
          <c:idx val="0"/>
          <c:order val="0"/>
          <c:tx>
            <c:strRef>
              <c:f>Sheet1!$B$1</c:f>
              <c:strCache>
                <c:ptCount val="1"/>
                <c:pt idx="0">
                  <c:v>Final Score</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DEF6-4217-96A1-62A6B66D4330}"/>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DEF6-4217-96A1-62A6B66D4330}"/>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5-DEF6-4217-96A1-62A6B66D43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EF6-4217-96A1-62A6B66D4330}"/>
              </c:ext>
            </c:extLst>
          </c:dPt>
          <c:dLbls>
            <c:dLbl>
              <c:idx val="0"/>
              <c:layout>
                <c:manualLayout>
                  <c:x val="-0.14562958902289128"/>
                  <c:y val="0.1130005281352026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DEF6-4217-96A1-62A6B66D4330}"/>
                </c:ext>
              </c:extLst>
            </c:dLbl>
            <c:dLbl>
              <c:idx val="1"/>
              <c:layout>
                <c:manualLayout>
                  <c:x val="0.13161616665005482"/>
                  <c:y val="-0.21272877856731334"/>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DEF6-4217-96A1-62A6B66D4330}"/>
                </c:ext>
              </c:extLst>
            </c:dLbl>
            <c:dLbl>
              <c:idx val="2"/>
              <c:layout>
                <c:manualLayout>
                  <c:x val="0.11396923485830095"/>
                  <c:y val="0.1612932110620318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DEF6-4217-96A1-62A6B66D4330}"/>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Final Exam</c:v>
                </c:pt>
                <c:pt idx="1">
                  <c:v>Assignments</c:v>
                </c:pt>
                <c:pt idx="2">
                  <c:v>Project</c:v>
                </c:pt>
              </c:strCache>
            </c:strRef>
          </c:cat>
          <c:val>
            <c:numRef>
              <c:f>Sheet1!$B$2:$B$5</c:f>
              <c:numCache>
                <c:formatCode>General</c:formatCode>
                <c:ptCount val="4"/>
                <c:pt idx="0">
                  <c:v>4</c:v>
                </c:pt>
                <c:pt idx="1">
                  <c:v>4</c:v>
                </c:pt>
                <c:pt idx="2">
                  <c:v>2</c:v>
                </c:pt>
              </c:numCache>
            </c:numRef>
          </c:val>
          <c:extLst>
            <c:ext xmlns:c16="http://schemas.microsoft.com/office/drawing/2014/chart" uri="{C3380CC4-5D6E-409C-BE32-E72D297353CC}">
              <c16:uniqueId val="{00000008-DEF6-4217-96A1-62A6B66D433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egendEntry>
        <c:idx val="3"/>
        <c:delete val="1"/>
      </c:legendEntry>
      <c:layout>
        <c:manualLayout>
          <c:xMode val="edge"/>
          <c:yMode val="edge"/>
          <c:x val="5.2482414698162727E-2"/>
          <c:y val="0.92295194415131099"/>
          <c:w val="0.9"/>
          <c:h val="7.70479642788553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8EAE1928-9D4C-49B6-AAF6-367633392B04}" type="slidenum">
              <a:rPr lang="en-US" altLang="zh-CN"/>
              <a:pPr>
                <a:defRPr/>
              </a:pPr>
              <a:t>‹#›</a:t>
            </a:fld>
            <a:endParaRPr lang="en-US" altLang="zh-CN"/>
          </a:p>
        </p:txBody>
      </p:sp>
    </p:spTree>
    <p:extLst>
      <p:ext uri="{BB962C8B-B14F-4D97-AF65-F5344CB8AC3E}">
        <p14:creationId xmlns:p14="http://schemas.microsoft.com/office/powerpoint/2010/main" val="33162712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2:11:06.492"/>
    </inkml:context>
    <inkml:brush xml:id="br0">
      <inkml:brushProperty name="width" value="0.05292" units="cm"/>
      <inkml:brushProperty name="height" value="0.05292" units="cm"/>
      <inkml:brushProperty name="color" value="#FF0000"/>
    </inkml:brush>
  </inkml:definitions>
  <inkml:trace contextRef="#ctx0" brushRef="#br0">2512 9890 8009 0,'0'0'2977'0,"0"0"-849"0,0 0-127 16,0 0-65 0,0 0-568-16,0 0-391 0,0 0-265 15,-14-24 16-15,14 24-16 0,-2 0-248 31,2 0-192-31,0 0-272 0,0 16-24 16,0 14-232 0,7 16 208-16,7 14 48 0,3 12-8 0,-1 5 8 15,4-3-64-15,-2-6-40 31,2-8-80-31,-1-11-72 0,0-10-8 16,-1-10-56-16,-5-12 112 31,-2-7 48-31,0-8-24 0,-2-2 40 0,2-8 144 0,1-25 16 0,-2-22 112 16,1-29-128 15,-1-4-32-31,-2-4-80 0,1-1-16 16,-1 25 56-16,-2 2 64 31,-2 18 8-31,1 17 0 0,-3 12 72 0,0 15-48 0,4 4-24 0,4 6-240 15,3 25-72 17,5 22 264-32,2 13 48 0,-2 12-48 0,0 0-72 15,-3-5-72 16,1-13-177-31,2-12-55 0,-2-18 96 0,1-11 64 0,-1-16 80 0,1-3 112 16,1-16 72 0,3-24 624-16,-3-12 96 15,1-14-111-15,-6-2-49 16,-3-3 8-1,-8 9-64-15,-2 10-104 0,0 8-240 0,-2 14-160 0,-10 10-216 16,1 8-824-16,-5 12-1209 31,1 8-3040-31,7 9-5769 0</inkml:trace>
  <inkml:trace contextRef="#ctx0" brushRef="#br0" timeOffset="765.0438">3209 10303 3104 0,'0'0'1945'0,"0"0"-273"0,0 0 144 16,0 0-447-16,0 0-377 0,0 0-16 31,2-38-24-31,14 26-144 0,5 0-127 0,2 0-97 16,4-2-168-1,2 2-176-15,0 0-152 0,-4 0-24 16,0-2-16-16,-6 2 8 31,-3-3-56-15,-3-1 0-16,-5 1-120 0,-8-4 16 0,0 2 96 0,0-1-40 15,-10-1 32 1,-9 5 16-16,-4 6-8 0,-4 6 8 15,3 2 0-15,-5 14-144 32,2 19-56-32,3 7 72 0,1 3 56 0,7 5-16 0,3 1 24 0,7-4 56 31,2-1-16-31,4-2 16 15,0-11-64-15,0-2 56 16,8-7-64 0,7-4 40-16,6-8 40 0,-1-6 104 0,4-4 72 15,1 0 80-15,1-17 48 31,1-6-88-31,-2-10-216 0,6-17-752 0,-8 9-1921 16,-8 2-6153 15</inkml:trace>
  <inkml:trace contextRef="#ctx0" brushRef="#br0" timeOffset="1182.0676">3577 10138 2680 0,'0'0'1768'0,"0"0"-303"15,0 0-193 1,0 0-344-16,0 0-376 16,0 0-240 15,0 0-88-31,0 0-7 0,0 0-89 0,120 11-128 0,-111-22-8 0,-4 2 0 15,-5-2 8 1,0 1 48-16,0 1 32 16,-12-2-24-16,-5 5-8 15,-5 0 192 1,-3 5 176-16,0-2 152 0,1 3 120 0,2 0-96 15,-1 16-176 1,6 13-192-16,-1 5-80 0,7 6 72 0,4 0 56 31,7-2-120-15,0-6-64-16,9-7-16 0,11-6 72 0,2-11 17 15,5-8 15-15,0 0 24 16,0-8-40-16,4-13-160 0,-2-10-256 16,2-15-1169-16,-7 8-2496 15,-8 5-4768 1</inkml:trace>
  <inkml:trace contextRef="#ctx0" brushRef="#br0" timeOffset="1493.0854">3867 9569 1608 0,'0'0'6425'0,"0"0"-4504"31,0 0-433-31,0 0-288 0,0 0-128 32,0 0 121-32,-2 143-105 15,2-86-336-15,0 8-200 16,0 1-248-16,0 2-104 0,0-4-88 15,2-6-56-15,-2-8-40 16,2-8-16 0,-2-7 0-16,0-11-200 0,2-6-400 0,-2-8-504 15,0-5-560-15,0-4-937 16,0-1-3464-16</inkml:trace>
  <inkml:trace contextRef="#ctx0" brushRef="#br0" timeOffset="1856.1062">4098 9818 9514 0,'0'0'2792'0,"0"0"-359"0,0 0-753 0,0 0-896 16,0 0-536 15,-62 104-184-31,47-62-64 0,3-2 0 0,1-4-56 0,3-4 48 0,0-7 0 31,2-7 8-15,-1-4 0-16,3-5 104 0,0-3 64 0,1-1-104 15,3-1-64 17,0 0-144-32,0 0-8 0,5 2 48 0,6-2 32 0,5 0 64 0,1-3 0 31,3-1 8-31,5 0 8 0,2 0 8 15,1 0-16-15,1 0 0 16,16 0-896 0,-9 11-1384-16,-5-1-2481 0</inkml:trace>
  <inkml:trace contextRef="#ctx0" brushRef="#br0" timeOffset="2711.1551">4707 9665 3712 0,'0'0'2961'0,"0"0"-1057"15,0 0-375-15,0 0-609 0,0 0-632 16,0 0 656-16,-2 145 208 31,2-85 153-15,-5 0-1-16,3-3-376 0,0-10-408 0,2-6-272 15,0-8-144-15,0-7-96 16,0-7 8-16,0-5-16 0,2-6-152 0,0-7-376 16,3-1-720-1,3-14-528 1,1-11-545-16,0-5-2144 0</inkml:trace>
  <inkml:trace contextRef="#ctx0" brushRef="#br0" timeOffset="3286.188">4921 9532 3104 0,'0'0'3281'0,"0"0"-1537"0,0 0-39 15,0 0-137-15,-25 115-360 0,10-59-328 31,1 10-247-31,-3 3-185 16,1 0-160 15,1-6-136-31,3-7-88 0,3-14-64 0,3-7 8 0,1-12 8 0,2-6 64 16,1-5 80 15,0-6 240-31,2-5 0 0,0 2-40 0,0-3-120 0,0 0-104 16,0 0-136-16,0 0-24 0,10 0-152 15,9-4 168 1,8-6 0-16,6-3 8 0,8-3 8 47,-1-2 0-47,5-2-8 0,5-6 8 0,0 0-8 0,-2-5 0 0,0 6-136 46,-9 0-56-46,-7 6-40 0,-8 5 56 0,-9 6 104 0,-5 2 64 0,-7 3 8 0,-3 3 0 16,0 0 0 0,0 0-280-16,0 0-400 15,-1 5-737-15,-13 9-1223 16,1 0-2105 15</inkml:trace>
  <inkml:trace contextRef="#ctx0" brushRef="#br0" timeOffset="3721.2129">5027 9693 5633 0,'0'0'2520'0,"0"0"121"15,0 0-449 1,0 0-495-16,0 0-889 0,0 0-528 0,0 0-128 0,-21 89 328 31,21-33 24-31,0 7-64 16,-3 6-144-16,3-2-112 15,0-4-88 1,0-6-16-16,0-9-72 0,0-8 8 0,0-6-8 15,0-10 40-15,0-3-40 16,0-10-8 0,0-3 0-16,0-4-72 0,0-4-248 15,0 0-544 1,0 0-1088-16,0 0-2457 0</inkml:trace>
  <inkml:trace contextRef="#ctx0" brushRef="#br0" timeOffset="16322.9336">7408 9626 3424 0,'0'0'2225'0,"0"0"-921"16,0 0 112-1,0-1-143 1,0-11-569-16,0-2-344 16,2 0 152-16,-2-2 104 15,0 0 112-15,0 0 56 0,0 0-15 0,-12-2-113 16,-3 3-160-16,-1 3-56 31,-2 7 0-31,0 5-104 0,-1 0-176 16,-4 11-120-1,-1 18-40-15,-3 7-56 16,4 4 0-16,4 2 56 0,3-3 56 0,7-7-8 0,7-7-40 31,2-4-8-31,0-5-56 16,13-4 0-16,9-3 48 15,5 2-64 1,2-4-24-16,0-1-56 0,0 3-24 0,-2-1 16 15,-7-2 40 17,-4 2 64-32,-8 3 8 0,-6 0 48 0,-2 5 0 15,0 2 8-15,-10 6 64 31,-11 1-24-31,-3-6-32 0,0-1-16 0,1-5-264 0,5-7-480 16,5-6-489-16,7 0-191 0,6-9-400 31,0-13-281-31,10-3 361 0,15-2 424 16,2-1 463-16,-1 3 561 47,1 6 296-47,-3 3 384 0,-5 6 553 0,-4 5 271 0,-3 5-16 0,-4 0-344 0,1 17-112 0,-3 9-15 0,4 2-289 31,-4 4-240-16,3-4-96-15,3-6-88 32,1-6-8-32,2-5-8 0,1-10 0 0,-1-1-152 0,-1 0 144 0,-1-18 16 15,1-7-8-15,-3-6-96 0,-3-3 0 31,-3-1 96-31,2 4 0 16,-5 1 8-16,0 8 0 31,0 8 208-31,-2 7 336 0,0 7 192 0,0 0-320 0,0 9-216 0,0 17-192 16,0 10 56-16,0 9-48 31,-2 12-16-31,-4 3 8 16,-1 4 0-16,0 3-8 0,3-3 0 31,-3-1-64-31,1-4-168 0,1-7-152 0,-2-8-128 0,0-9-200 15,1-10-296-15,-3-10-265 16,-3-8-23 0,2-7 408-16,1 0 472 15,-3-10 416 16,4-12 648-31,3-2 520 0,3-6 208 0,2 0-71 0,0-4-145 0,5-2-272 0,15 0-120 16,4-4-256 15,5 1-312-31,4-4-160 0,0 0-40 0,2 1-432 16,-7 4-552 15,-7 4-392-31,1 3-168 0,-9 2 71 0,-6 5 593 0,-3 0 568 0,-1 2 312 0,-3 4 176 31,0 4 472-15,0 8 384-16,0 4 65 15,-7 2-249 17,-3 3-488-32,2 16-320 0,3 5-40 0,3 0-8 0,2 2-56 0,0-4-152 15,0-1-40-15,7-6 48 16,4-3 88 15,0-2 64-31,0-3 48 0,0-1 0 0,1 0 8 0,-4-4 8 0,-1 5 8 16,-5-1 40 15,-2 0 200-31,0 2 360 0,0 2-40 0,0 2-240 15,-11-4-336 17,-5-2-112-32,5-6-1712 0,1 0-4042 0</inkml:trace>
  <inkml:trace contextRef="#ctx0" brushRef="#br0" timeOffset="16530.9455">7911 9768 3712 0,'0'0'2321'0,"0"0"-273"0,0 0-719 16,0 0-721 0,0 0-528-16,0 0-80 0,91-18-1361 15,-80 18-2872-15</inkml:trace>
  <inkml:trace contextRef="#ctx0" brushRef="#br0" timeOffset="16716.9562">7911 9768 5225 0,'47'-105'2816'15,"-50"105"-207"1,1 0-865-16,-1 16-992 0,3 12-416 0,-2 8 369 31,0 8-121-15,0 5-184-16,-2-1-248 0,4-4-152 0,0-6-168 15,0-8-832-15,4-16-1137 32,10-7-2744-32,1-7-2255 0</inkml:trace>
  <inkml:trace contextRef="#ctx0" brushRef="#br0" timeOffset="17002.9725">8112 9901 1384 0,'0'0'4017'0,"0"0"-2065"16,0 0-32-16,0 0-639 15,0 0-841-15,0 0-328 16,45-114-16-1,-42 95-96-15,-3-2 48 0,0 6-40 16,-3 5-8-16,-11 6-8 31,-2 4-72-31,-2 0 16 0,0 14-48 0,0 10 8 0,5 6 88 16,-1 0 8-1,8 3 8-15,4-4 128 16,2-3 16-16,0-4-56 0,0-4-40 31,2-4 8-31,10-4-56 0,3-4-136 0,9-6-880 16,-1 0-1321-16,-4-12-3960 31</inkml:trace>
  <inkml:trace contextRef="#ctx0" brushRef="#br0" timeOffset="17516.0019">8112 9901 3576 0,'131'-138'4673'16,"-133"138"-2936"-16,0 9-481 0,-2 11-448 31,4 8-168-31,0 6-264 0,0 0-176 15,0-2-136-15,0-3-16 0,0-8-48 0,0-4 0 32,0-8-80-32,0-6-144 0,0-3-32 15,0 0-24 1,0-11 120-16,8-13 96 31,3-6-16-31,-1-3 8 0,4 4-8 0,-3 1 72 0,1 6-56 0,-3 7 56 0,-5 8 0 16,0 7-64 15,1 0-72-31,-3 13 144 0,1 14 208 0,-3 5 8 15,0 2-96 1,0 0-112-16,0-4-8 16,0-6-56-16,0-8-40 15,0-8-8 1,0-8-200-16,0 0-288 0,2-12 280 0,7-14 208 15,4-4-96-15,0-4-136 0,-2 4 152 16,3 6 88 0,-5 8 96-16,2 6 176 0,-5 8 344 15,4 2-128-15,-4 0-88 0,1 8-48 31,-1 10-48-31,2 6-208 16,7 6-72-16,3-6-1408 0,-3-6-4394 0</inkml:trace>
  <inkml:trace contextRef="#ctx0" brushRef="#br0" timeOffset="17918.0249">8711 9746 5433 0,'0'0'2944'0,"0"0"-1335"16,0 0 87-16,0 0-440 0,0 0-520 15,0 0-343 1,120-63-241-16,-91 51-152 0,0 1-361 16,-2-2-975-16,-6 3-1048 0,-7 2-2361 31</inkml:trace>
  <inkml:trace contextRef="#ctx0" brushRef="#br0" timeOffset="18103.0354">8835 9553 1664 0,'0'0'3161'0,"0"0"-433"0,0 0-295 15,0 0-889-15,0 0-768 0,0 0-192 16,0 0 649-16,-8 78-145 16,8-41-232-16,0 2-272 0,0 0-368 15,0 1-216-15,0-4-104 47,0 2-992-47,2-8-1321 0,4-10-2752 0</inkml:trace>
  <inkml:trace contextRef="#ctx0" brushRef="#br0" timeOffset="18470.0564">8962 9780 2800 0,'0'0'2049'0,"0"0"-297"0,0 0-328 0,0 0-608 15,0 0-432-15,0 0-119 32,0 0-177-32,114-91 16 0,-107 76-48 0,-7 1 80 15,0 3 240 1,0 4 24-16,-11 0-256 0,-7 1-88 0,-6 6-56 15,6 0-104 1,-5 0-104 0,3 8 104-16,4 11 56 0,3 4 48 15,4 1 464-15,3 1 312 31,6-2-80-31,0 0-136 0,0-3-152 0,2-2-128 0,8-4-152 0,4-4-128 16,2-4-184 0,8-6-728-16,-3 0-968 15,-4-12-2353-15</inkml:trace>
  <inkml:trace contextRef="#ctx0" brushRef="#br0" timeOffset="18708.0701">8962 9780 4640 0,'79'-123'2217'0,"-79"131"-673"16,0 2-463 15,0 0-545-31,2-2-400 0,13-1-136 0,3-4-16 0,-1 1-32 0,-1-1-24 0,-3 0 72 15,-3 2 0 1,-4 1 0 0,-1 2 192-16,-5 3 224 0,0 6 120 0,0 1-56 0,-2 4-288 15,-14 4-192 16,-16 4-384-31,9-6-1680 0,0-8-4706 0</inkml:trace>
  <inkml:trace contextRef="#ctx0" brushRef="#br0" timeOffset="19021.088">9174 9703 4761 0,'0'0'2272'0,"0"0"32"15,0 0-623-15,0 0-681 16,0 0-432-16,0 0-336 16,0 0-232-1,102-64-96-15,-92 58-888 16,-6 2-1048-1,-2 1-2169-15,-2 1-1160 0</inkml:trace>
  <inkml:trace contextRef="#ctx0" brushRef="#br0" timeOffset="19240.1005">9174 9703 3672 0,'65'-141'3305'0,"-68"141"-632"16,1 0-433-16,2 0-720 31,0 12-968-31,0 11-423 0,0 11 223 0,0 6-88 0,0 4-88 31,0-2-96-15,0-5-72-16,0-9-8 0,0-8-512 16,9-8-1057 15,13-12-983-31,-1-4-1617 0,-4-12-1744 0</inkml:trace>
  <inkml:trace contextRef="#ctx0" brushRef="#br0" timeOffset="19378.1084">9392 9707 1144 0,'0'0'1696'15,"0"0"-712"16,0 0-480-31,0 0-504 0,0 0-160 0,0 0-2472 0</inkml:trace>
  <inkml:trace contextRef="#ctx0" brushRef="#br0" timeOffset="19751.1297">9392 9707 5737 0,'23'-86'3296'16,"-25"86"-751"15,-1 0-553-31,3 0-871 0,0 12-921 16,0 11-152-16,0 3 8 31,0 4-48-31,0 0-8 0,0-3-104 0,0-4-160 0,0-8-128 0,0-4-89 16,0-7-215-1,5-4-328 1,-1 0-616-16,9-15-225 0,1-6-1047 31,-1-3-2585-31</inkml:trace>
  <inkml:trace contextRef="#ctx0" brushRef="#br0" timeOffset="20358.1644">9695 9603 1424 0,'0'0'2144'16,"0"0"-447"0,0 0 79-16,0 0-200 0,0 0-311 0,0 0 167 15,13-58-232-15,-28 58-360 0,-5 2-360 31,0 20-239-31,-2 6-97 16,6 4 8 0,3-1-16-16,9-4-24 0,4-4-104 0,0-5-8 15,0-9-8-15,6-4 0 0,9-5-80 31,1 0-72-31,5-17-64 0,-2-7-281 16,1-3-415 0,-7-2 24-16,-1 2 120 0,-5 0 160 0,-7 7 272 15,0 2 304-15,0 6 40 31,0 3 512-31,-5 6 224 0,-1 3-56 0,-2 0-40 0,2 0-128 32,1 2-208-17,1 14-48-15,0 5 24 0,0 4 25 0,4 7 47 16,0 5-96-1,0 2-112-15,0 7-32 0,0 6-48 0,4 3-16 16,0 3 432-16,0 0 16 31,1-2-248-15,-3-7-104-1,-2-9-136-15,0-6 64 0,0-8-32 0,-7-8-40 0,-9-4-160 0,-3-6-136 16,-8-6 16 0,-2-2 96-1,0 0 88-15,2-4 88 16,6-10 8 15,9-6 320-31,7-6 232 0,5-5-128 0,11-4-72 0,16-6-32 0,9-1-96 0,5-2-224 0,-2 2-72 0,1-13-1520 31,-9 14-2673-15,-12 6-6305-16</inkml:trace>
  <inkml:trace contextRef="#ctx0" brushRef="#br0" timeOffset="21029.2028">8463 9118 5369 0,'0'0'2944'0,"0"0"-951"16,0 0-313-1,0 0-400-15,0 0-696 0,0 0-480 0,0 0 97 16,-2 106 71-16,2-63-160 31,4-6-64-31,1-3-40 0,0-7 0 0,-2-11-8 0,3-7-80 31,-4-6-609-31,0-3-735 0,-2-14-1080 16,2-7-4874-16</inkml:trace>
  <inkml:trace contextRef="#ctx0" brushRef="#br0" timeOffset="21511.2304">8601 9016 5097 0,'0'0'2408'0,"0"0"-944"0,0 0-271 0,0 0-401 0,0 0-424 15,0 0-240-15,85 2-64 16,-71 10-64-1,-8 0 16-15,-4 3 64 0,-2 6 240 0,0 2 128 32,-8 8-152-17,-10-1-152-15,-4 1-88 0,4-6-48 0,-3-5-8 16,3-7-48-16,3-4-8 31,4-9 56-31,-1 0 0 0,6 0 136 0,4 0 192 0,2 0-64 31,0-9-96-31,0 4-112 31,18-3-32-31,4 4-16 0,2 0 0 0,3 2 0 0,-2 2 0 16,0 0-8-16,-4 2 0 47,-3 12 0-47,-7 5 0 0,-4 0 8 0,-7 6 48 0,0-1 225 0,0-1 199 0,-11-2 296 15,-2-6 168 1,-6-2-224 0,-1-8-376-16,1 2-344 0,-12-7-600 0,6 0-1688 0,3 0-2697 31</inkml:trace>
  <inkml:trace contextRef="#ctx0" brushRef="#br0" timeOffset="22284.2746">9914 9710 7329 0,'0'0'2945'0,"0"0"-1481"0,0 0 240 31,0 0-375-31,0 0-417 16,133-21-424 0,-94 14-248-16,-4-4-160 0,-1 3-80 0,-5-2-440 0,-10 4-848 15,-7 2-673 1,-6 4-1079-16,-6 0-2274 0</inkml:trace>
  <inkml:trace contextRef="#ctx0" brushRef="#br0" timeOffset="22530.2887">10020 9574 5113 0,'0'0'3272'32,"0"0"-1439"-32,0 0-505 15,0 0-32-15,0 0-448 0,0 0-367 16,35 113-105-16,-25-90-192 47,-1-4-64-47,-5-2-120 0,2-1-104 0,-6 5-1057 0,0-4-1919 15,0-1-6970 16</inkml:trace>
  <inkml:trace contextRef="#ctx0" brushRef="#br0" timeOffset="23827.3629">10763 9519 4048 0,'0'0'2169'0,"0"0"-641"16,0 0 185-16,0 0-33 0,0 0-552 0,4-70-256 15,-4 53 33 1,0 2 47 0,-11 5 8-16,-9 4-32 15,-7 6-296 1,-4 6-440-16,-4 24-192 0,-4 9-72 0,8 9-8 15,9-4-72-15,10-5-88 32,12-7-40-32,0-6-136 0,14-6-16 15,15-4 56-15,3-4 72 31,1-3 144-31,-2 1 40 0,-2-2 48 0,-2-1 64 0,-8 3 0 16,-3 1 0 0,-5 1 0-16,-4 2 8 0,-7-1 8 0,0 6 88 15,-7 1 96 16,-15 2-56-31,-4 4-136 0,-7 0-96 16,0-3-768-16,-4-6-1025 0,10-5-2040 0,7-8-3424 31</inkml:trace>
  <inkml:trace contextRef="#ctx0" brushRef="#br0" timeOffset="24199.3841">10944 9800 2840 0,'0'0'2113'0,"0"0"-401"31,0 0-352-31,0 0-384 0,0 0-423 0,0 0-241 16,0 0 16-16,0 0 88 31,102-76-8-31,-102 58-16 0,0-1-40 16,-10 1-144-16,-9 2-48 15,-4 6-88-15,-4 6-64 0,-2 4 160 16,0 8-8-16,2 19 0 15,2 5 296 1,4 4 352-16,10 0-111 16,6-2-145-16,5-4-304 0,0-4-152 31,14-6-88-31,6-8-8 0,6-5-256 0,3-7-656 0,19-1-769 15,-9-17-935 1,-3-4-3594-16</inkml:trace>
  <inkml:trace contextRef="#ctx0" brushRef="#br0" timeOffset="24940.4265">11200 9668 1032 0,'0'0'4873'0,"0"0"-2305"15,0 0-279-15,0 0-513 16,0 0-632-16,0 0-455 15,0 0-257-15,-114 74-120 0,105-34-136 16,3 2-112-16,6-4-56 16,0-4-8-1,0-8-128-15,10-8-296 16,9-8-320-16,0-10-249 31,6 0-31-31,-3-16-112 0,2-11-336 0,-4-4-209 16,-1-1 377-16,-9 1 760 0,-5 5 544 15,-5 8 504 1,0 6 784-16,0 6 224 15,0 6 89-15,0 0-345 16,0 0-544-16,-2 6-496 0,-3 11-216 16,5 1 0-16,0 0 0 15,0-4-16-15,0-2-64 16,0-4-72-1,5-3-48-15,3-5-120 16,2 0 24-16,1 0 112 0,-1-19-80 16,2-4-224 15,-1-1-72-31,-3 1 168 0,0-1 208 0,-4 6 184 0,1 6 144 0,-3 6 360 0,-2 6 216 15,0 0-64 1,0 7-128-16,0 11 128 31,0 0-200-31,0 2-296 0,4-3-112 0,0-3-48 31,4-7-64-31,0-4-416 0,1-3-256 0,2 0 72 0,1-3-192 0,-3-6-144 32,4-3 159-17,-4 4 297-15,-1-1 288 0,1 3 176 0,-4 3 80 16,0 0 184-1,-3 3 96-15,-1 0-16 16,2 0-104-16,-1 11 329 0,0 9 111 0,1 4-264 31,-3 2-128-15,2-2-104-16,2-2-56 0,-2-7-40 0,1-8-8 15,0-7 8 1,1 0 0-16,0-10 64 16,0-17-72-16,1-4-512 0,-3-7-336 0,0-13-305 15,-2 9-1199 1,0 10-3457-16</inkml:trace>
  <inkml:trace contextRef="#ctx0" brushRef="#br0" timeOffset="25581.4632">11618 9679 5777 0,'0'0'2968'0,"0"0"-975"0,0 0 87 15,0 0-743 1,0 75-777-16,0-55-384 0,0-4-120 0,0-6-40 16,0-3-16-1,0-4-208-15,0-3-240 16,0 0-169-16,0-4-807 31,0-6-2969-31</inkml:trace>
  <inkml:trace contextRef="#ctx0" brushRef="#br0" timeOffset="25805.476">11584 9501 5169 0,'0'0'2264'0,"0"0"-472"15,0 0-223 1,0 0-745-16,0 0-544 16,0 0-280-1,0 0-760-15,0 0-2433 0</inkml:trace>
  <inkml:trace contextRef="#ctx0" brushRef="#br0" timeOffset="25980.486">11584 9501 4096 0,'5'142'4249'0,"-5"-140"-2608"0,12-2 87 16,12 0-224-16,7 0-487 15,2-6-449 1,1-7-280-16,2 0-184 0,-3-1-104 16,0 0-248-1,-2 4-288-15,-1 3-97 0,-6 1-1255 16,-7 3-673 15,-5 3-1791-31,-7-2-201 0</inkml:trace>
  <inkml:trace contextRef="#ctx0" brushRef="#br0" timeOffset="26170.4969">11908 9553 368 0,'0'0'2192'0,"0"0"-272"0,0 0-71 0,0 0-385 0,0 0-224 15,0 0 33-15,0 0 111 0,0 0-176 0,-76 100-184 16,74-70-375 0,-1-1-393-16,3-8-200 0,0-3-56 15,0-6-360 16,5-10-657-31,7-2-543 0,5-19-200 0,-1-12-913 16,-3 1-2568 15</inkml:trace>
  <inkml:trace contextRef="#ctx0" brushRef="#br0" timeOffset="26319.5054">11908 9553 2240 0,'0'23'2392'15,"0"-23"-567"-15,2 5-385 0,0 11 8 16,3 2-511 0,-1 2-425-16,2-2-208 0,2-3-224 15,1-8-80 1,-1-7-376-1,2 0-520-15,-2-1-97 0,3-16-719 0,1-7-1145 16,-3 6-47 0</inkml:trace>
  <inkml:trace contextRef="#ctx0" brushRef="#br0" timeOffset="26413.5108">12039 9612 432 0,'0'0'952'0,"0"0"160"0,0 0 1185 0,0 0-1585 16,0 0-560-16,0 0-152 16,0 0-288-16,79 23-553 15,-69-37-719-15,-1-2-368 0</inkml:trace>
  <inkml:trace contextRef="#ctx0" brushRef="#br0" timeOffset="26621.5227">12039 9612 864 0,'119'-86'2680'0,"-119"84"-135"0,0-1-89 0,-7 3-255 31,-4 0-569-31,2 14-656 0,-8 19-600 0,2 14 17 0,-5 16 207 15,0 6-120-15,-2 10-56 32,2 1-88-32,0-4 48 15,0-5-40 1,5-12-24-16,1-13-208 0,3-11-112 0,5-15-728 0,0-9-1528 15,2-11-3434-15</inkml:trace>
  <inkml:trace contextRef="#ctx0" brushRef="#br0" timeOffset="27400.5672">12456 9507 3832 0,'0'0'3233'0,"0"0"-1137"16,0 0-751-16,0 0-601 0,0 0-152 16,57-19-24-16,-20 12-128 0,3-3-192 31,-3-2-144-16,1 2-104-15,-5-2-416 0,2-4-968 0,-12 3-1617 16,-7 4-3520 0</inkml:trace>
  <inkml:trace contextRef="#ctx0" brushRef="#br0" timeOffset="27591.5782">12636 9318 1664 0,'0'0'2688'0,"0"0"-479"0,0 0 31 0,0 0-351 16,0 0-777-16,-19 13-576 15,19 14 152 1,-3 9 361-16,1 11-353 0,-3 3-192 0,1 0-96 16,-1-2-248 15,3-6-96-31,0-4-64 0,2-10-672 0,0-7-1049 0,0-10-1551 0,0-8-5194 0</inkml:trace>
  <inkml:trace contextRef="#ctx0" brushRef="#br0" timeOffset="28051.6045">12837 9565 3992 0,'0'0'2761'16,"0"0"-657"-16,0 0-679 0,0 0-681 0,0 0-360 15,0 0-272 1,0 0-16-16,85-104-88 0,-83 96 120 0,-2 2 56 16,0-3-104-1,0 2-72 1,-14 1-8-16,-1 5 16 31,-5 1-32-31,-5 1 32 0,-1 23-16 0,-5 8 80 0,2 5 248 0,6 2 168 16,9-3 32-16,10-5-96 31,4-6-151-31,0-5-105 15,7-4-80 1,9-4-32-16,2-6-64 0,3-6 0 0,2 0-513 16,15-16-767-16,-7-6-1320 15,-2-1-4010 1</inkml:trace>
  <inkml:trace contextRef="#ctx0" brushRef="#br0" timeOffset="28319.6198">13011 9429 4400 0,'0'0'2873'0,"0"0"-768"0,0 0-457 0,0 0-776 31,0 0-544-15,0 0-216-16,0 0-96 0,0 0-16 0,-25 110-88 15,36-94-224-15,3-3-120 31,-1-5 72-31,0 3 80 0,-1-5 128 0,-1 0 72 0,-3-2 72 32,-2-2 0-17,-4 0 8-15,-2 3 176 0,0 1 520 0,-10 0-696 16,-12 3-24 15,0 0-1472-31,4-4-4546 0</inkml:trace>
  <inkml:trace contextRef="#ctx0" brushRef="#br0" timeOffset="28495.6299">13132 9495 4520 0,'0'0'2721'0,"0"0"-1121"15,0 0-607 1,0 0-617-16,121-71-376 0,-82 52 0 15,-8 4-1521-15,-12 7-1567 32</inkml:trace>
  <inkml:trace contextRef="#ctx0" brushRef="#br0" timeOffset="28822.6486">13222 9385 328 0,'0'0'5081'0,"0"0"-2513"0,0 0-495 15,0 0-633-15,0 0-688 16,0 0-160-1,-19 96-232 1,19-64-208-16,0 0-80 0,0-6-72 0,0-4-128 16,2-8-560-1,13-9-520-15,1-5-32 0,1 0 199 0,-1-17-71 16,2-4 120-16,-2-4 512 15,-4 1 320 1,2 2 152-16,-3 6 8 16,-1 3 64-16,-4 4 528 15,-1 7 368 16,-4 2-128-31,2 0-111 0,-3 4 31 0,0 11 48 0,0 8-304 0,0-2-272 16,0 4-224 15,0-5-480-31,0-8-976 0,0-6-1497 0,0-6-3959 16</inkml:trace>
  <inkml:trace contextRef="#ctx0" brushRef="#br0" timeOffset="29670.6971">13458 9307 760 0,'0'0'2776'15,"0"0"-559"1,0 0-617-16,0 0-416 0,0 0-504 0,0 0-343 0,0 0-177 31,0 0-72-31,67 112-72 16,-59-96-16-16,-2-6-200 0,5-6-449 15,0-4-279 1,3 0-224-16,-2-2-168 0,0-10-113 0,-1 2 97 16,-2-2 456-16,0 0 504 31,-4 1 256-31,1-3 120 0,-2 1 240 15,1-1 120 17,-1 0 128-32,3 1 136 0,-2 5 112 0,-3 7 249 0,-2 1 71 0,0 4 288 15,0 19 208 1,0 8-695-1,0-1-305-15,0-2-112 32,0-2-192-32,0-7-168 0,0-8-80 0,0-5 8 0,0-4 40 15,0-2-40-15,0 0 48 16,2 0 40-16,2 0-88 0,3-8-8 15,-1-2 0 17,2-4-176-32,0-4-104 0,-1-1-112 0,-3-4 136 0,2 1 176 15,-6 4 80 1,0 4 104-16,0 5 496 0,0 6 272 0,0 3 0 0,0 0-224 31,0 5-344-15,0 16-224-16,-4 3 40 0,2 4 16 0,2 2-88 15,0 1-40 1,0 2 0-16,0 7 0 0,0 4 0 15,0 7 48-15,0 0 641 0,0 2 63 32,0-3-56-32,-2-4-16 15,2-2-200-15,0-2-240 31,0-4-160-31,0-3-80 0,0 2 8 0,0-4-8 0,4-1 0 0,0-4 8 16,-4-2 32-16,0-4-40 31,0-4 72-31,-4-4-8 16,-4-4-8-16,-3-5 16 0,-4-5 48 31,1 0-32-31,-4-2-96 0,-2-17-104 0,2-5-48 0,5-2 88 16,1-4 64-16,8 2 96 15,4-7 112 1,0-3 56-1,18-6-56-15,16-8-111 0,5-2-97 16,21-14-545 0,-8 12-2319-16,-14 13-4650 0</inkml:trace>
  <inkml:trace contextRef="#ctx0" brushRef="#br0" timeOffset="32522.8602">7329 9151 256 0,'0'0'1336'0,"0"0"48"0,0 0 361 0,0 0 279 16,0 0-152-16,-40-15-271 16,28 11-81-16,4-2-136 0,-1 2-111 15,3 0-161 1,-2 2 24-1,6 2-208-15,0 0-320 0,2 0-376 16,0 0-112 0,0 0-120-16,0 4-32 0,0 14-8 0,6 4 40 15,11 11 8 1,1 2-8-16,3 7 8 15,2 1 0 1,2-2-8-16,-1-1 0 0,-4-5 0 0,-3-7-56 16,-1-10-64-16,-4-8-24 15,-6-7 24 1,1-3 8-16,-1 0 96 0,-1-23 16 0,2-13 64 31,-3-11-56-15,-2-4 48-16,-2-6-48 0,0 5-8 0,0 10-64 15,0 11 56 16,0 10 0-31,0 11 0 0,0 8 0 0,0 2-88 0,0 0-48 0,0 0-48 16,5 2-96 0,9 16 120-1,3 8 152-15,3 8-40 0,0 4-64 16,0 0-64 15,-4-2-16-31,-5-9 72 0,0-9 64 0,-4-6 8 0,-2-10 56 0,-1-2 80 16,0-9 512 15,1-17 176-31,1-10-264 0,1-4-144 0,-2-2-208 0,-3 2-152 15,0 9-72 17,2 8-864-32,3 9-1152 0,1 14-1001 0,2 0-2440 0,-1 16-1032 0</inkml:trace>
  <inkml:trace contextRef="#ctx0" brushRef="#br0" timeOffset="32811.8767">7741 9281 1840 0,'0'0'4225'0,"0"0"-2793"16,0 0 384-16,0 0-31 31,0 0-553-31,0 0-272 0,0 0-183 0,74-14-249 0,-61-2-200 16,-1 3-152-16,-4-1-96 31,-3 2 32-31,-5 0 40 0,0 0 88 15,0 0-16-15,-13 2-72 16,-3 1-88-16,-2 8-64 16,2 1-8 15,3 0-104-31,-1 18-80 0,6 7 72 0,3 4 32 0,3 3 24 15,2-2-16-15,0-3 72 32,0-6-40-32,0-6 40 0,5-5-56 0,1-5 56 0,-2-2-96 0,1-3-896 15,2 0-721 1,0 0-1023-16,-3-8-3570 0</inkml:trace>
  <inkml:trace contextRef="#ctx0" brushRef="#br0" timeOffset="33175.8976">7741 9281 1120 0,'161'59'2680'0,"-152"-59"-511"0,-1-8-297 0,4-6-351 47,-1-1-585-47,-5-6-384 0,1 3-144 0,-2 0-200 16,-5 2-112-16,0 2-48 31,0 2-40-31,0 2 72 0,0 4-64 0,0 0 120 0,-10 4 72 0,2 2-8 0,-3 0-16 31,-4 0-64-31,5 16-120 16,-1 6-8-16,2 6 8 15,5 4 0 1,4 4 16-16,0-1 32 16,0-5-48-16,16-6 16 0,-1-8-8 0,3-6 0 0,1-8 64 15,2-2-72 1,4-2-88-16,6-28-536 15,-4-1-1328-15,-8 6-2953 32</inkml:trace>
  <inkml:trace contextRef="#ctx0" brushRef="#br0" timeOffset="33428.912">8069 9046 3208 0,'0'0'4369'0,"0"0"-2673"31,0 0-383-31,0 0 127 0,0 0-416 32,-2 132-368-17,6-86-39-15,0 0-57 0,2 1-112 0,-4-1-216 16,0-6-104-16,0-2-112 31,2-5-16-31,3-10-304 0,1-2-1081 0,2-10-1695 0,-4-8-5226 0</inkml:trace>
  <inkml:trace contextRef="#ctx0" brushRef="#br0" timeOffset="33712.9283">8178 9220 7193 0,'0'0'3057'0,"0"0"-1193"15,0 0-208-15,0 0-871 0,0 0-553 16,0 0-160-1,-49 76-64-15,38-54 40 32,2-3-40-32,1-3-8 0,5-2 0 0,-2-5 0 0,5 0-16 15,0-1 8-15,0-4-72 47,0 0 8-47,0 0 16 0,11-1 40 0,3 0 8 0,-1-1 0 16,5-2 0-1,0 2-136 1,6 4-801-16,-3-1-1207 0,-2 0-4770 0</inkml:trace>
  <inkml:trace contextRef="#ctx0" brushRef="#br0" timeOffset="36615.0943">7955 10749 336 0,'0'0'2320'0,"0"0"-752"32,0 0 17-17,0 0-313-15,0 0-184 0,0 0-200 0,85-41-207 0,-67 34-113 16,-1 2-80-1,1 2-104-15,3-2-96 0,0 4-64 0,6-4-88 16,2 3-32 0,5-2-88-1,1 2-8-15,2-2 40 0,-4 2-40 31,0-2 0-31,-4 0-8 0,-1 1 0 0,1-1 8 0,0 2 8 32,8 1-8-32,1 0 320 0,4-4 8 15,5 1-112 1,6-2-40-16,7-2 144 0,7-2 8 0,2-3-79 15,4 2-9-15,1-1-96 32,-3 0-32-17,-2-3-16-15,-2 2-24 0,1-3-72 0,-6-1 0 16,0-3 48-1,1 2-48-15,-3 0 0 0,-5 4-8 0,1 2 0 16,-4 5-64-16,3-2-56 31,-3 3 0-31,5 0 32 0,3-2-112 0,2-5 80 16,3 0 40-1,2-1 23 1,2 0 49-16,-2 3-8 16,-2 5 8-16,-5 3 0 0,-9 3 0 0,-11 0 0 15,-27 10-96 1,-11 6-1424-16,-2 0-4209 15</inkml:trace>
  <inkml:trace contextRef="#ctx0" brushRef="#br0" timeOffset="38481.201">7855 11207 4384 0,'0'0'3145'0,"0"0"-1401"0,0 0 65 16,0 0 23-16,0 0-736 15,-9 7-807-15,9 22-281 16,0 14 64-1,0 5 56 1,0 2-72-16,0-6 8 0,0-6-64 0,0-10 24 0,0-12-24 31,0-8 0-31,0-6-120 0,0-2-24 0,0 0-184 16,0-20-577-1,0-10-551-15,0-7 48 16,0-6 335-16,0-1 297 31,4 7 488-31,3 11 288 0,-1 11 496 0,6 12-80 0,5 3 137 16,6 4 375-1,2 19-64-15,2 4-376 16,-1 5-152 0,-2 1-120-16,-3-5-88 0,-1-6-128 0,-5-6-56 15,-1-8-720-15,-3-8-1040 16,-5-4-1329-16,-1-11-2368 0</inkml:trace>
  <inkml:trace contextRef="#ctx0" brushRef="#br0" timeOffset="38703.2137">8247 11091 3000 0,'0'0'4281'0,"0"0"-2361"0,0 0 41 16,0 0-417-16,0 0-776 16,-54 106-448-1,30-57-168-15,2-3-80 16,4-2-72-16,3-8 0 0,2-8-368 31,8-8-560-31,2-10-560 0,3-7-833 0,0-3-487 0,0-21-1169 16</inkml:trace>
  <inkml:trace contextRef="#ctx0" brushRef="#br0" timeOffset="38922.2262">8157 11197 280 0,'0'0'1304'0,"0"0"88"32,0 0 264-32,0 0 129 0,0 0-81 0,0 0-303 15,0 0-433 1,76-40 152-16,-60 75 56 15,-1 9-248-15,4 3-367 16,-1 0-313 0,-3-5-176-16,3-6-64 0,-3-7-8 0,-3-10-160 15,-1-5-385 1,-7-6-711-16,-2-6-1232 15,1-2-4538-15</inkml:trace>
  <inkml:trace contextRef="#ctx0" brushRef="#br0" timeOffset="39125.2378">8472 11259 6545 0,'0'0'3225'0,"0"0"-2169"0,0 0 304 0,0 0-32 16,0 0-687-16,0 0-433 16,25 111-120-1,-23-91-88-15,0-4-457 0,-2-6-663 16,0-8-616-16,0-2-1401 31,0 0-4280-31</inkml:trace>
  <inkml:trace contextRef="#ctx0" brushRef="#br0" timeOffset="39592.2646">8445 11192 4480 0,'0'0'4625'15,"0"0"-2832"-15,0 0-761 16,0 0-672-1,0 0-360-15,0 0-264 0,0 0-480 0,0 0-424 16,62 8 167-16,-48 4 297 31,-1-1 400-31,-1 2 224 0,-3-2 80 0,-3 4 168 31,-2-1 320-31,-1 2 72 0,-1 1-87 0,-2 2-233 0,0-1-112 16,0-2-112-16,0-4 40 31,0-4-48-31,0-4-8 0,0-4-80 0,0 0-88 16,0 0-152-1,5-16 184-15,6-7 80 16,2-2 56-16,3-3 0 16,-1 6 224-1,-1 3 64-15,-3 8 184 0,-3 5 56 0,2 6-160 0,-4 0-168 16,1 0-48-1,-3 15 56-15,1 6-152 16,-2 3-56-16,3 2-1216 16,-2-6-1649-1,0-6-4328-15</inkml:trace>
  <inkml:trace contextRef="#ctx0" brushRef="#br0" timeOffset="39841.2788">8827 11207 5737 0,'0'0'2664'0,"0"0"-1455"16,0 0 375-16,0 0-456 15,0 0-696-15,6 139-288 0,-2-91-88 0,1 1-56 32,1-2-80-32,4 0-160 0,1-6 96 0,-3-2-32 15,2-8-120 1,-4-4-256-16,-1-8-560 15,-3-6-1033-15,-2-9-2840 0</inkml:trace>
  <inkml:trace contextRef="#ctx0" brushRef="#br0" timeOffset="40103.2938">8784 11209 4993 0,'0'0'1728'31,"0"0"-176"-16,0 0-327-15,0 0-385 0,0 0-288 16,0 0-200-16,122-20 16 0,-103 32 16 31,-11 2-104-31,-1 7 48 0,-5 0 136 0,-2 5-80 0,0 0-176 31,-7 4-208-31,-12 1-824 16,1-5-1224-16,3-10-3065 0</inkml:trace>
  <inkml:trace contextRef="#ctx0" brushRef="#br0" timeOffset="40586.3214">9007 11228 4232 0,'0'0'2665'0,"0"0"-1185"0,0 0-592 0,0 0-95 0,0 0-321 0,0 0-320 16,0 118-48 15,0-98-88-31,0-6-16 0,0-5 0 0,0-8 8 0,0-1-8 0,0 0 232 15,0-12-128-15,0-10-104 32,7-2 0-32,1-2-144 15,3 0 16-15,1 3-8 31,-1 8 40-31,1 1 88 0,-4 7-88 0,2 4 8 0,3 3 16 0,-3 0 16 32,1 0 48-32,1 7 8 0,-1 4 0 15,0-4 8-15,-2 3 0 16,0-4-8-1,-1-3 8-15,-3-1-8 16,0-2 8-16,-3 0 8 0,-2 0 88 0,0 0-16 16,0-7-16-1,0 1-24-15,0 2-48 16,0 0 0-16,-5 1-88 0,1-1-168 31,-1 1-256-31,3-1-369 0,0-2-775 0,2 2-1129 16,0 3-1111-16</inkml:trace>
  <inkml:trace contextRef="#ctx0" brushRef="#br0" timeOffset="41002.3452">9236 11207 1768 0,'0'0'5169'0,"0"0"-2913"31,0 0-575-31,0 0-553 0,0 0-608 0,0 0-272 32,0 0-120-32,-4 66 24 0,6-57-48 15,5-4-96-15,1 0-8 16,0-3 8-1,-2-2 0-15,1 0 8 0,-6 0 104 0,4-7 64 16,-3-8 56-16,0-4-112 16,-2 2-64-1,0-1-48-15,0 1-16 0,-2 8-416 0,-6 2-568 16,1 7-824-1,1 0-1097-15,6 7-2920 16</inkml:trace>
  <inkml:trace contextRef="#ctx0" brushRef="#br0" timeOffset="41282.3612">9410 11143 656 0,'0'-1'2080'0,"3"-2"505"0,-3 3-73 0,0 0-295 16,0 0-577-16,0 0-632 31,0 0-528-31,0 0-320 0,0 10-152 15,2 6 8-15,0 4-8 16,-2 4 56 0,2 3-64-1,0 1 8-15,-2 0 0 0,2 2-8 0,-2-1-8 0,0 0 8 31,0-3 0-31,0-4 8 0,0-4-8 16,0-6 8-16,0-4 88 16,0-2-8 15,0-4-88-31,-8-2-304 0,-13-6-1208 0,4-15-2593 0,-1-6-2608 0</inkml:trace>
  <inkml:trace contextRef="#ctx0" brushRef="#br0" timeOffset="41817.3918">9430 11065 3608 0,'0'0'2665'0,"0"0"-841"0,0 0-736 16,0 0-567 0,0 0-393-16,0 0-72 0,0 0-56 15,125-12 0-15,-94 12 0 31,0-6 16-31,-4-4-16 0,-7-2 24 0,-9 1 32 0,-9 0 88 0,-2 3 480 32,0 2 176-32,-4 1-288 0,-9 5-224 15,-3 0-160-15,-1 0-24 16,-2 19-104-1,1 4-8-15,3 6 0 0,6 1 0 0,7-1 8 16,2-1 48-16,0-6-48 16,9-7 8-16,8-2-8 15,4-9-8 1,-1-4-376-1,2 0-112 1,-2-11-344-16,-2-6-360 31,-3-2-81-31,-3-1 385 0,-3 6 416 0,-5 2 320 0,-2 8 160 16,-2 4 520-16,0 0 608 15,0 0-352-15,0 6-471 0,-4 7-25 0,2-2 168 16,2 2-200-16,0-4-168 0,0-1-72 31,0-2 0-31,0-2-8 0,6-4-152 16,3 0-616-1,5 0-561-15,8-1-983 0,-5-11-993 0,2 1 1785 16</inkml:trace>
  <inkml:trace contextRef="#ctx0" brushRef="#br0" timeOffset="41901.3966">9889 11085 1112 0,'0'0'1416'15,"0"0"248"1,0 0-359-16,0 0-385 0,0 0-360 0,0 0-560 16,112-107-176-1,-101 88-1200-15,-3 5-1209 0</inkml:trace>
  <inkml:trace contextRef="#ctx0" brushRef="#br0" timeOffset="42090.4074">9938 10887 3464 0,'0'0'3137'0,"0"0"-425"0,0 0-695 0,0 0-913 0,0 0-464 0,0 0-120 15,-22 100-152-15,22-69-167 32,4-6-105-32,12 0-88 0,-1-6-8 15,4-3 0-15,-2-7-489 0,5-9-679 31,-1-5-1384-31,-6-11-4786 0</inkml:trace>
  <inkml:trace contextRef="#ctx0" brushRef="#br0" timeOffset="43060.4629">10585 10850 1216 0,'0'0'6169'0,"0"0"-4104"16,0 0-1249-16,0 0-304 0,0 0 200 15,0 0-368 1,0 0-200-16,0 0-136 0,122 34 48 15,-109-13-40-15,-9 2-16 16,-4 6 0-16,0-2-16 16,-13 4-96-16,-9-5 16 0,-1-3 8 15,4-8 72 1,3-5 16-16,5-4 0 31,5-4 120-31,3-2 192 0,3 0 48 0,0 0-280 0,5 0-64 16,12 0-16-1,10-12 192-15,4-4 24 0,2-2-24 0,1-2-96 31,-3-2-96-31,0-3-56 16,3-6-808-16,-8 3-1112 0,-5 6-2769 0</inkml:trace>
  <inkml:trace contextRef="#ctx0" brushRef="#br0" timeOffset="43511.4887">10921 10722 3144 0,'0'0'3001'0,"0"0"-825"0,0 0-519 0,0 0-33 16,0 0-288-16,0 0-344 0,-6 86-399 15,6-63-201 1,0-1-192-16,0 0-120 0,0-3-72 0,0 2 0 47,2-4 0-47,4 0 0 0,-1-2 0 0,1-4-8 0,0-4 0 15,4 2 0-15,-1-3 0 31,-1-4-144-31,2 0-104 0,-1 0-16 0,-1 0 16 0,1 0 104 32,-4 2 32-32,-1-1 55 15,-1-2 49-15,-1 3 8 0,-2-2 0 0,2 1 8 47,-2-1-8-47,0 3 8 0,0 1 9 0,0 0-9 0,0 2-8 0,0 3 8 0,0-4 40 16,0 0-40-16,-9 4 40 31,-2-3-40-31,-2-2-8 0,-3 0-80 0,-6-6-785 47,2 0-1103-47,3 0-2337 0</inkml:trace>
  <inkml:trace contextRef="#ctx0" brushRef="#br0" timeOffset="43720.5007">10999 10754 3848 0,'0'0'3049'0,"0"0"-633"0,0 0-623 15,0 0-625-15,0 0-496 31,0 0-624-31,107-34-48 0,-92 34-2120 0,-3 0-7250 0</inkml:trace>
  <inkml:trace contextRef="#ctx0" brushRef="#br0" timeOffset="65222.7305">3161 11122 56 0,'0'0'128'0,"0"0"-120"0,-7 0 8 0,4 0 40 16,3 0-48-1,0 0-8-15,0 0-136 0,0 0 1 0</inkml:trace>
  <inkml:trace contextRef="#ctx0" brushRef="#br0" timeOffset="66389.7973">3151 11075 32 0,'0'0'176'16,"0"0"-112"-1,0 0-48-15,0 0 16 16,0 0-32-1,0 0-88-15,0 0 72 0,0 0 8 16,0-10 0-16,0 10 8 16,0 0 176-16,0 0 8 0,0 0-104 0,0 0-64 31,0 0-8-16,0 0 0-15,0 0 0 0,0 0 0 16,0-1 64 0,0 1-24-16,-2 0-48 0,0 0-48 0,2 0-136 15,-2 0-128-15,-1 0 176 31,3 0 88-31,0 0 48 0,0 0-8 16,0 0 0-16,-2 0 0 16,2 0 8-16,0 0 112 0,0 0 176 15,0 0 128 1,0 0 80-16,0 0-64 0,-3 0-200 15,3 0-128 17,0 0 88-32,0 0 40 0,0 0 64 0,-1 0 112 0,1 0 80 15,0 0 48 1,-2 0-119-16,2 0-193 0,0 0-144 0,0 0-72 15,0 0 0 1,0 0 0 0,-2 1 0-16,-5 7 8 0,0 0-16 0,-2 0-585 15</inkml:trace>
  <inkml:trace contextRef="#ctx0" brushRef="#br0" timeOffset="67139.8402">3178 11097 1192 0,'0'0'4833'16,"0"0"-2865"-1,0 0 1-15,0 0-89 0,0 0-640 16,0 0-512-16,-29-35-95 0,22 22 7 31,-1-1-120-31,-1 0-40 0,-5 2 80 0,1 4 144 0,-5 4-40 31,-1 4-168-15,-8 0-231-16,-4 10-185 0,-1 14-80 0,1 7-48 16,4-2 0 15,7-1 32-31,9-5-81 0,7-3-7 0,4-7-40 0,0-1-16 0,9 1 40 31,8-4-24-31,5 0 16 0,3-2-48 16,4 0-40-16,0-3-40 15,2 2-16 1,-2-2-72-16,0 0 48 0,-2-1-64 0,-5 1-24 15,-4 3 112-15,-5 1 48 32,-2 2 112-32,-6 4 96 0,-3 2 16 15,-2 4 0-15,0 4 56 31,-2-2 32-31,-10 0 96 0,-3-2 248 0,-3-1 144 0,-1-8-24 0,-4-1-72 16,-3-4-144 15,3-4-152-31,-3-2-88 0,-2 0-96 0,4 0-240 16,2-2-560-16,6-8-608 31,14-9-561-31,2 2-1247 0,0 0-3858 0</inkml:trace>
  <inkml:trace contextRef="#ctx0" brushRef="#br0" timeOffset="68032.8913">3495 11105 1136 0,'0'0'3240'0,"0"0"-1031"0,0 0 239 0,0 0-255 16,0 0-417-16,0 0-207 31,-36-73-177-31,18 60-368 0,2 1-344 16,-1 0-144-1,1 1-128-15,3 8-191 0,-1-2-89 16,3 5-112-16,3 0-8 0,-2 0 8 31,1 8-16-31,3 15-72 16,-1 9-64-16,7 10 23 31,0 6 57-31,0 2 0 0,5-1-80 0,8-8-216 0,3-9-192 0,-3-10-104 47,3-5 120-47,-3-10 144 0,1-7 160 0,1 0 136 0,3-7 88 31,0-19 136-31,6-6 16 16,-1-4 0-16,-4-1-72 0,-1 1 8 0,-5 5 24 0,-3 3 48 31,-6-1 160-31,-4 6 136 0,0-4 64 15,0 1-32-15,-11 1-232 0,-5 5-168 47,3 3-88-47,-3 9-40 0,3 8-536 0,-1 0-1056 0,-1 36-1257 0,2-2-2304 0,6-2-3016 0</inkml:trace>
  <inkml:trace contextRef="#ctx0" brushRef="#br0" timeOffset="68359.91">3423 11171 4416 0,'0'0'2849'0,"0"0"-833"16,0 0-23-16,0 0-793 0,0 0-704 31,0 0-304-31,0 0-88 0,16 22 176 0,0-9 56 16,8 0 1 15,-1 4-97-31,-1-3-88 0,0 1-64 0,0-2-80 0,-4-4 0 15,2 1 0 1,-4-4 0-16,1 0 64 0,-3-1-16 0,-3-3 8 0,-2 0 16 31,-2-2-24-15,-5 0 24-16,-2 0 40 0,0 0 104 0,-2 0-224 15,-14 0-904 1,-5-4-4874-16</inkml:trace>
  <inkml:trace contextRef="#ctx0" brushRef="#br0" timeOffset="69701.9867">3786 10876 2904 0,'0'0'2497'16,"0"0"-209"-1,0 0-23 1,0 0-521-1,0 0-392-15,0 0-71 0,0 0-273 0,13-59-424 0,-13 59-304 16,0 15-224-16,0 20-40 31,0 10 280-31,0 17-88 0,0 3-56 0,0 1-80 16,-2-6-72-1,0-7 0-15,0-14-144 16,2-9-160-16,0-11-8 0,0-7 64 31,0-8-16-31,0-3 128 16,0-1 128-16,0 0 8 0,0 0 0 0,0-9-8 15,0-5-120 1,0-8 24-16,0-6-88 0,0-8-72 16,2-9-64-16,8-5-120 0,-4-10-113 15,3-2 169 16,-4-3 120-31,-2 8 112 0,1 3 144 0,-4 11 16 16,0 9 40 0,0 8 272-16,0 8 296 0,0 5 73 0,0 2-73 15,-4 3-80-15,1 4-120 31,3 2-136-31,0 2-128 0,0 0-144 0,0 0-208 0,3 2-136 32,11 12 232-17,4 4 112-15,2 4 8 0,3 4 208 0,-4 2 16 16,1 3-24-16,1 3-64 0,-4 1-40 31,1 4 16-31,0 5-40 0,-5 0-24 0,0 0 8 16,1-2-64 15,-4-6-8-31,0-8-40 0,-1-6-80 0,-2-8-48 0,-3-6 0 15,-2-4 48 17,0-1-8-32,-2-3 88 0,0 1 40 0,0-1 0 0,0 0-72 15,0 2-112-15,0 1-56 31,0 0 40-31,-4 0 80 0,-9-1 8 0,-5-2 40 0,-5 0-24 16,-3 0-48 15,-5-5-296-31,-3-7-241 0,1 2 105 0,1 1 64 16,6 0 64 15,6 4 320-31,4 3 128 0,5-1 8 0,7 1 208 16,2 2 208-16,2-4-64 0,0 0-216 0,0-3-88 0,13-9 208 31,5 2 104-31,1-5 41 15,4 1-65-15,0 2-168 16,1 4-168 0,5 12-224-16,-7 0-1545 0,-6 0-6681 0</inkml:trace>
  <inkml:trace contextRef="#ctx0" brushRef="#br0" timeOffset="79468.5454">2958 12608 4721 0,'0'0'3984'0,"0"0"-2615"0,0 0 55 0,0-3 56 15,0 3-287-15,0 0-505 31,0 4-376-31,4 20-120 0,8 18-184 32,5 16 360-32,3 17 48 0,5 6-176 0,2-2-112 0,-1-8-24 15,-2-16-96 1,0-13 0-16,0-12-8 0,-5-13 0 0,-1-11-80 15,-5-6-112-15,3-5-40 32,-5-21 232-32,3-16 48 0,-5-14 16 15,-5-13-64-15,0-2 8 0,-2 1 0 16,-2 10 0-16,0 13 56 15,3 18-64 1,-3 15 56 0,3 11-56-16,3 3-56 31,3 5-192-31,2 14 160 0,7 12 88 0,-3 8 0 0,3 9 56 0,-5-1-48 0,-1-3-8 15,-1-8-8 17,-5-11 8-32,2-10-16 0,-2-9-40 15,-2-6 8 16,1-10 48-31,1-22 352 0,2-16 208 0,-6-15-24 0,0-5 120 0,-2 0 49 0,0 9-233 16,0 11-80 15,0 17-192-31,0 12-88 0,-2 12-112 0,2 7-136 31,-2 0-784-31,-4 30-1033 16,2 3-992-16,2 1-2440 0</inkml:trace>
  <inkml:trace contextRef="#ctx0" brushRef="#br0" timeOffset="80020.5769">3626 12878 3728 0,'0'0'2513'0,"0"0"-1089"0,0 0-24 0,0 0-575 15,49-113-505-15,-38 84-144 32,0 1-16-32,-4 5 192 0,-2 4 136 15,-3 11 56-15,-2-1-8 16,0 7-200-1,0 0-72-15,0 2-88 0,-2 0-136 0,-10 0-40 0,-3 11-120 16,-1 11-32 15,3 8 80-31,-1 3 72 0,8 5 8 0,1 2 96 16,5 0 16-16,0-3-32 31,0-5-72-31,9-6-16 0,3-8 0 0,1-6 0 0,0-6-16 0,1-6-424 47,6 0-552-47,-5-13-1128 0,1-8-2025 0</inkml:trace>
  <inkml:trace contextRef="#ctx0" brushRef="#br0" timeOffset="80401.5987">3940 12834 1384 0,'0'0'2544'0,"0"0"-695"0,0 0 55 0,0 0-368 16,0 0-535 0,0 0-329-16,83-106-200 0,-81 84-144 0,-2 1-40 15,0 1 72-15,0 4-64 31,-16 0-64-31,1 5-120 0,1 5-64 16,1 6 8-16,-3 3-56 16,3 23-104-1,0 8 0-15,-1 10 64 0,8 2 40 0,1 3 136 16,5-8-32-16,0-4-40 15,0-7-64 17,11-9-8-32,3-6 0 0,1-11 0 0,3-4-40 0,0 0-32 15,2-19 0-15,-3-12-176 31,4-7-384-31,3-21-688 0,-6 13-1089 0,-4 5-2272 0</inkml:trace>
  <inkml:trace contextRef="#ctx0" brushRef="#br0" timeOffset="80601.6102">4063 12403 1536 0,'0'0'3016'16,"0"0"-743"-1,0 0-65-15,0 0-1087 0,0 0-529 0,0 0 712 16,0 0-176-16,33 140-143 15,-17-90-497 1,-3 4-208 0,1-1-176-16,-1-3-32 0,0-6-16 15,1-8-56 1,-1-7-144-16,1-10-688 0,1-15-1001 0,-7-4-2488 15,0 0-2824-15</inkml:trace>
  <inkml:trace contextRef="#ctx0" brushRef="#br0" timeOffset="80889.6266">4297 12549 3648 0,'0'0'3201'0,"0"0"-1385"16,0 0 9-16,0 0-601 0,0 0-808 0,0 0-216 15,0 0 40 1,-46 112-88-1,34-80-136-15,-2-2 48 0,1-3-16 16,-1-5-32-16,3-4-8 47,3-6 72-47,6-5 120 0,2 0-176 0,0-5-24 0,2 2 0 0,15-3 96 15,4-1 16 1,3 0 16-16,3 0-24 0,2-7-104 0,-2-7-104 16,6-5-864-16,-6 8-1464 46,-3-2-4922-46</inkml:trace>
  <inkml:trace contextRef="#ctx0" brushRef="#br0" timeOffset="81148.6414">4740 12322 7161 0,'0'0'2152'0,"0"0"-391"16,0 0-361-16,0 0-504 0,0 0-392 16,-6 119-215-1,6-79-161-15,0-5-56 0,0-2-72 16,0-5-232-16,0-6-745 15,6-7-1199 1,-2-8-3329-16</inkml:trace>
  <inkml:trace contextRef="#ctx0" brushRef="#br0" timeOffset="81568.6655">4867 12304 7297 0,'0'0'2841'31,"0"0"-833"-16,0 0-296-15,0 0-791 0,0 0-569 0,-27 103-256 16,27-76-96 15,12 0 0-31,3-4-8 0,3-2-176 0,-1-4-112 0,2-2-112 0,1-3-49 31,-3-3-103-15,4-2-304-16,-5 0-72 0,1 0-120 0,-2-3-24 16,-1-2 207 15,-3-2 209-31,-2 0 392 0,-2 0 168 0,-3 0 104 0,-3 0 72 0,-1 0 136 15,0 0 144 1,0 0 64-16,0 4-32 16,-5 9-304-16,-11 6-80 0,-9 5 0 15,-2 4 0-15,-6 1 0 31,0-2 8-31,-16-3-8 0,6-9-616 0,10-10-3313 16</inkml:trace>
  <inkml:trace contextRef="#ctx0" brushRef="#br0" timeOffset="81776.6774">4848 12254 6185 0,'0'0'1872'0,"0"0"-551"15,0 0 127 1,0 0-296-16,0 0-280 0,0 0-176 0,106-38-159 31,-83 34-345-15,12-2-192-16,-8 2-1265 0,0-1-3528 0</inkml:trace>
  <inkml:trace contextRef="#ctx0" brushRef="#br0" timeOffset="82461.7166">5324 12422 4368 0,'0'0'3217'0,"0"0"-936"0,0 0-321 0,0 0-880 0,0 0-696 0,0 0 120 16,40-24 137-1,-11 13-209-15,-1-4-208 0,4 1-120 0,-5 0-104 31,4-5-896-31,-8 4-1345 0,-11 3-3560 16</inkml:trace>
  <inkml:trace contextRef="#ctx0" brushRef="#br0" timeOffset="83059.7508">5694 12180 4865 0,'0'0'3024'31,"0"0"-927"-31,0 0-321 16,0 0-776-1,0 0-464-15,0 0 48 0,0 128-79 0,0-90-145 16,2-1 96-16,0-8 48 16,-2-7-64-1,0-3-104-15,2-8-32 16,-2-6-88-16,0-3-104 31,0-1-16-31,0 2-96 0,0-1-368 0,0-2-1072 0,0 0-921 0,0 0-2768 16</inkml:trace>
  <inkml:trace contextRef="#ctx0" brushRef="#br0" timeOffset="83810.7937">5950 12018 2936 0,'0'0'4137'0,"0"0"-2257"16,0 0 305-16,0 0-409 16,0 0-776 15,0 0-471-31,-15 0-145 0,10 10-160 0,-4 6 56 0,0 2 216 15,0 6 96-15,1 2-120 32,0 2-128-32,0 2-72 0,1 0-96 0,1 3-24 0,0 0-64 0,2 4-40 31,2-1-48-31,2 0 8 15,0 0-8-15,0-3 0 0,0 0-8 32,0-9-72-32,0-4-96 15,4-6-48-15,4-4-160 0,-1-4-48 0,5-2-72 0,2-4 80 31,1 0-112-31,1 0-16 0,2 0 48 16,0 0 175-16,-1-10 121 31,-3-2 80-31,-1-5 72 0,1-2 56 0,-6-3-8 0,-1-5 16 31,-5 1-8-15,-2-2 0-16,0 2 8 0,-2 1 48 0,-13 4-8 16,-6 5 8-16,1 6 104 31,1 5 161-31,-2 5 55 0,2 0-200 0,3 5-160 0,-3 9-16 31,7 4-240-15,-7 11-665-16,6-5-1503 0,3-2-5410 0</inkml:trace>
  <inkml:trace contextRef="#ctx0" brushRef="#br0" timeOffset="84987.861">4907 13194 3024 0,'0'0'5001'31,"0"0"-3016"-31,0 0 263 15,0 0-463-15,0 0-905 16,0 0-880-16,0 0-224 0,47 75 224 16,-14-33 8-16,5 6 0 15,-5-2 184 1,-1-1 8-16,-6-9 32 15,-3-7 24 1,-5-4 24-16,-3-7-104 0,-1-4-88 16,-3-4-80-16,-2-2 0 15,-3-2 56-15,-1-2-48 0,-2-2-8 16,-3-2-8-16,0 0-96 0,0 0-384 15,0-22-632-15,0-3-1561 16,0-1-3392 15</inkml:trace>
  <inkml:trace contextRef="#ctx0" brushRef="#br0" timeOffset="85337.8811">5618 12970 888 0,'0'0'4825'0,"0"0"-2985"31,0 0 153-31,0 0-417 0,0 0-512 0,0 0-16 0,0 0-135 0,-53 142-209 31,39-88-280-15,1 7-144-16,0 1-128 0,-1-4-72 15,1-2 48-15,-1-7 120 32,1-12 104-32,-1-4 24 0,3-8-48 0,1-6-88 0,-2-8-128 0,3-1-112 31,-7-7-952-16,5-3-1504-15,1 0-3922 0</inkml:trace>
  <inkml:trace contextRef="#ctx0" brushRef="#br0" timeOffset="85949.9161">4782 13999 2960 0,'0'0'5889'0,"0"0"-3560"0,0 0 111 16,0 0-431-16,0 0-793 31,-33-4-768-31,28 16-272 0,3 14-176 0,2 12 0 0,0 10 0 0,0 6 0 31,0 2 56-15,0 1-48-16,0-3 0 0,0-5 0 0,0-8-8 15,0-7 0 1,0-8-312 0,0-8-432-16,0-8-464 0,0-8-81 0,0-2-95 0,-4 0-920 31,-3-12-3618-31</inkml:trace>
  <inkml:trace contextRef="#ctx0" brushRef="#br0" timeOffset="86463.9455">4815 13884 1224 0,'0'0'4385'16,"0"0"-2441"-16,0 0 161 0,0 0-617 0,0 0-560 16,0 0-232-16,0 0 88 15,0 0-175-15,101 5-249 0,-79 14-128 16,-2 6-40-1,-4 4 24-15,-3 6-16 16,-8 3-8 0,-3-1-40-16,-2 6-80 0,0-3 8 0,-15-2-32 15,-8 1-40 16,-4-7-8-31,-4-5-8 0,-5-2 0 0,-1-5-120 0,-4-9 32 0,4 0 40 32,1-7 8-17,9-2 48-15,10-2 0 0,5 2 8 0,8-2 96 16,4 0-104 15,0 2-72-31,4-2-128 0,17 2 176 0,3 0 24 0,5 2 152 0,3 0 48 31,-3 2-56-15,0 4-88-16,-6 0-40 0,0 6 32 0,-3 1-48 15,-3 2-232 17,8 6-848-32,-4-8-1449 0,-4-5-4464 0</inkml:trace>
  <inkml:trace contextRef="#ctx0" brushRef="#br0" timeOffset="86888.9698">5066 14319 2480 0,'0'0'1712'0,"0"0"-143"0,0 0-433 16,0 0-352-16,0 0-368 31,0 0-80-31,120-42-120 0,-107 24-96 0,-2-2-40 0,-4-1-24 0,-4-1 24 31,-3 1-8-15,0 1 32-16,-12 2 56 0,-13 0 17 0,-1 4 215 16,-3 0-128-1,2 6 40-15,-1 6 312 0,7 2-24 0,1 0-80 16,7 16-80-16,2 9 56 31,6 11-304-31,5 2-104 0,0 2-32 16,3-3-40-1,12-1-8-15,3-4-16 0,-1-5 8 0,-1-6 8 16,-1-8-8-16,-1-5-8 15,-1-4-64 1,2-4-80 0,6-4-416-16,-3-13-744 31,-3-2-1825-31</inkml:trace>
  <inkml:trace contextRef="#ctx0" brushRef="#br0" timeOffset="87308.9938">5330 14114 5857 0,'0'0'2480'0,"0"0"-1584"16,0 0 489-1,0 0-473 16,0 0-544-31,0 0-40 0,10 105-40 0,-6-88-104 0,1-4-64 0,-3-3-16 32,2-4-88-32,0 1-16 0,2-7 0 15,2 0-16-15,3 0-144 16,0-11 8-1,3-13 48-15,-3-4-88 0,-1-4-104 0,0 7 80 16,-4 4 128-16,-1 9 88 16,-3 7 32-1,0 5 304-15,-2 0-32 0,2 0-176 0,3 0-120 31,0 11 72-15,1 5-32-16,3 2-40 0,-3 4 48 0,2 2-8 16,-5 3-40-16,0-4 0 15,-3 1 0 1,0-6 48-16,0-3-48 0,0-5 0 0,0-9-8 15,0-1-552 1,0-9-992-16,0-9-3073 16</inkml:trace>
  <inkml:trace contextRef="#ctx0" brushRef="#br0" timeOffset="87533.0066">5494 13868 7009 0,'0'0'2633'0,"0"0"-633"16,0 0-360-1,0 0-1016-15,0 0-624 0,0 0-152 0,0 0-1056 16,0 0-1784-16,21 104-5330 31</inkml:trace>
  <inkml:trace contextRef="#ctx0" brushRef="#br0" timeOffset="88113.0398">5646 14253 176 0,'0'0'6001'0,"0"0"-4009"15,0 0-143-15,0 0-769 0,0 0-776 16,0 30-88-16,21-30-8 0,-1 0-56 16,3 0 0-16,-2-14 24 46,0-6-96-46,-1-4 0 0,-3 1-32 0,0-2-40 0,-7 3 8 16,-1 6 32 15,-3 2-48-31,-2 3 8 0,-4 5-8 0,0-3 104 0,0 3-16 0,-10 0-24 0,-7-2-48 16,-2-2 32 15,-3 2-40-31,5 0 88 0,-2 4 192 0,6 4 457 16,2 0-113 15,0 15-240-31,-1 10-304 0,7 11-40 0,-3 4 0 0,8 3-40 0,0-4-8 15,0-4 0 17,0-8 0-32,10-2-56 0,5-10 8 0,-1 0 40 15,3-5 0 16,-1-7 8-31,-1 0-8 0,4-3 0 0,-2 0-296 0,3 0-336 0,11-16-657 0,-6-5-943 47,-3 4-3858-47</inkml:trace>
  <inkml:trace contextRef="#ctx0" brushRef="#br0" timeOffset="94965.4317">6074 14095 128 0,'0'0'1248'0,"0"0"-496"15,0 0 144-15,0 0 168 0,0 0-199 16,0 0-113-1,-4 0-176-15,4 0 40 16,0 0-64 0,0 0-128-16,0 0-128 0,0 0-88 0,0 0-16 15,0 0 96-15,0 0 72 16,0 0-71-16,0 2-33 0,0 0-24 15,0-2 184 1,0 2 192 0,0-2 40-16,0 0-64 0,0 2-72 0,0 3-120 15,0 1-208 1,0 2-40-16,0 7 56 0,0 1 0 15,0 4-96-15,0 0-15 16,0 2-25 0,2-1-8-16,-2-2-48 31,2 2 0-31,1-1 8 0,0-2-8 0,1 0-8 0,-2-3 8 15,0 2-8 1,0-5 0-16,1-2 8 0,-1-5-8 0,-2 1 0 31,2-4 8-31,-2-2 0 0,0 0 0 16,0 0 8-16,2 0-8 15,-2 0-8 1,2 0-88-16,3 0-40 0,-1-13 96 0,5-7 32 16,0-5 8-1,2 0 40 1,1-4-48-16,-2 3-81 0,-1 4-39 15,1 2-32-15,-2 6 32 0,-3 2-64 16,-1 2 8 0,0 2 72-1,-1 2 32-15,0 2-8 0,1 0 24 0,-2 1-24 16,2 0 32-1,1 1-24-15,-1 1 64 0,0 1 0 16,-2 0-8-16,4 0 8 31,-4 0 0-31,0 0-8 0,-1 0 8 0,2 0-8 0,0 1 16 0,3 15 16 31,0 4 96-31,6 9-40 16,-1 0-24-16,3 1-32 16,-1 1-16-16,-2-7 0 0,3-4 0 15,-6-8 0-15,-2-4 0 31,-1-4-16-31,-2-4 8 0,-1 0-88 0,-2 0-272 0,0-24-72 0,-2-1-1568 32,-10 0-6858-32</inkml:trace>
  <inkml:trace contextRef="#ctx0" brushRef="#br0" timeOffset="96225.5038">6404 14066 2720 0,'0'0'2057'0,"0"0"-449"16,0 0 136-16,0 0-528 15,0 0-671-15,0 0-409 0,9 23 256 0,-4-3 200 16,0 2-80-16,-3 2-96 31,-2 0-32-31,0 0-88 16,0 0-40-1,0 1-80-15,0 0-72 0,0 0-24 0,-2-1-72 16,-3-4 8-16,0-2-8 16,1-6 0-16,2-4 0 0,2-2-8 31,-3-6-640-16,3 0-1096-15,-2 0-3393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3:14:54.373"/>
    </inkml:context>
    <inkml:brush xml:id="br0">
      <inkml:brushProperty name="width" value="0.05292" units="cm"/>
      <inkml:brushProperty name="height" value="0.05292" units="cm"/>
      <inkml:brushProperty name="color" value="#FF0000"/>
    </inkml:brush>
  </inkml:definitions>
  <inkml:trace contextRef="#ctx0" brushRef="#br0">10015 7192 312 0,'0'0'1544'0,"0"0"-688"31,0 0-96-31,0 0 192 0,0 0 153 0,-14 3 39 16,14-3-112-16,0 0-224 0,0 0-192 31,0 0-71-31,0 0-145 0,0 2-200 15,24 2-144 1,18 0 432 0,16-2 56-16,20-2-80 0,32 0-56 0,25-4-128 0,-10-14-104 31,-11-2-64-31,-21-1-16 0,-24 6-24 0,7 1-64 0,4-2 48 15,-8 3 104 17,-10 4-48-32,-8 3-56 0,-12 3-56 0,-9 2-8 15,-8 1-48 16,-18 0-584-31,-5 10-1456 0,-2 4-3137 0</inkml:trace>
  <inkml:trace contextRef="#ctx0" brushRef="#br0" timeOffset="726.0415">9961 9637 1224 0,'0'0'1904'0,"0"0"-1024"0,0 0-95 0,0 0 31 16,0 0 112-16,0 0 56 15,0 0 32 1,129 37-191-16,-60-33-113 16,9 1-48-16,2-1-120 15,0 2-104 1,-6 1-168-16,-3 0-160 0,-9-1-104 0,-6 3 0 0,-5-6-8 15,3 0-384-15,-12-3-1464 32,-15 0-3754-32</inkml:trace>
  <inkml:trace contextRef="#ctx0" brushRef="#br0" timeOffset="1404.0803">10038 11872 2616 0,'0'0'2105'0,"0"0"-1289"15,0 0-320-15,0 0 224 16,0 0 320-16,141 0-184 0,-61 0-127 15,11 0-113-15,5 0-112 16,-3 0-200 0,-6 9-96-16,-10 1-112 15,-13 0-88-15,-6 1-8 16,-3 0-432-1,-14-1-1249-15,-19-2-2968 0</inkml:trace>
  <inkml:trace contextRef="#ctx0" brushRef="#br0" timeOffset="2349.1343">9927 14143 1328 0,'0'0'2520'0,"0"0"-1279"16,0 0-417-16,0 0 144 31,0 0-64-31,0 0-208 0,0 0-216 15,47 0 273-15,-6 0 71 16,18 0-136-16,8 0-144 16,11 0-152-16,5 2-112 0,6 2-24 15,1-1-192 1,0-3-8-16,-3 0-48 0,-7 0 0 0,-7 0 0 15,-8 0 0 17,-9 0 40-32,-11 0-40 0,-14-3 0 0,-11 1-8 15,-9 0-48-15,-9-2-272 31,-2-12-336-31,-16 2-1288 0,-6 0-4978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3:15:50.680"/>
    </inkml:context>
    <inkml:brush xml:id="br0">
      <inkml:brushProperty name="width" value="0.05292" units="cm"/>
      <inkml:brushProperty name="height" value="0.05292" units="cm"/>
      <inkml:brushProperty name="color" value="#FF0000"/>
    </inkml:brush>
  </inkml:definitions>
  <inkml:trace contextRef="#ctx0" brushRef="#br0">1131 2744 8689 0,'0'0'2833'0,"0"0"-825"16,0 0-95-16,0 0 159 15,0 0-639-15,0 0-745 16,0 0-424-16,-16 13-216 0,16 28-40 31,2 14 168-31,10 15-32 0,-2 7 0 0,1 0-32 0,1 0-40 31,13 186-20676 79,-27-296 20604-95,-6-10 0-15,6-7 0 0,0-4 0 0,0 4 0 0,2-1 0 0,-3 11 0 31,3 24 0-31,-4-37 0 0,2 18 0 0,-2-3 0 16,-1 3 0 15,2-1 0-31,3 9 0 0,0 4 0 0,0 16 0 0,0-12 0 16,8 6 0 15,0 1 0-31,-3 1 0 0,1 1 0 0,-2-2 0 0,0 1 0 16,-2-2 0 15,-2 1 0-31,0 1 0 0,0 4 0 0,0 3 0 0,0 1 0 0,-6 3 0 47,0 0 0-47,2 0 0 0,-1 0 0 0,1-3 0 0,2-3 0 15,-2-2 0 16,1-2 0-31,-2 0 0 0,1-2 0 0,2 4 0 0,-5-4 0 0,5 8 0 16,-2 2 0 0,-1 2 0-16,0 0 0 0,1-2 0 0,-1 2 0 31,1-4 0-16,0 1 0-15,-3 0 0 16,-9-4 0-16,1 0 0 0,-1-1 0 0,3 4 3472 31,13 4-1367-31,0 0-729 0,0 0-80 0,0 0-167 0,0 0-465 16,0 0-488-1,-9-6-176-15,21 6-8 16,7 0 8-16,8 0 312 16,2 0 72-16,6 0 120 0,6 0-16 31,1 0-96-31,0 4-104 0,1 6-56 15,-6 3-136 17,-5 2 8-32,-12 3-24 0,-9 2 40 0,-9 2 32 15,-2 6 545 16,0 2 87-31,-19 2-192 0,-4 1-232 0,-4-1-184 0,-2-5-72 0,2-3-104 16,5-3-88 0,2-5-512-16,14-7-664 15,0-5-985-15,6-2-2824 0</inkml:trace>
  <inkml:trace contextRef="#ctx0" brushRef="#br0" timeOffset="625.0357">1547 2969 3472 0,'0'0'4529'0,"0"0"-2736"0,0 0 119 0,0 0-272 16,0 0-271-16,0 0-609 31,-51-30-344-31,37 30-264 15,-1 3-152-15,-3 17 0 16,-1 8-80-16,-3 9-16 0,5 5 88 0,4 2 0 16,1-5 0-16,8-3-64 15,4-5 16 1,0-5-48-1,0-7-296-15,12-5-104 0,1-3 72 32,3-6 7-32,1-5 113 0,1 0 160 0,2-17 152 0,-2-6 0 15,0-7 8-15,-1 1-8 16,-3-2 0-1,-3 1-8 1,-4 6 8-16,-5 2 0 0,-2 4 128 0,0 5 457 31,0 0 135-31,0 3 48 0,0 3-128 0,0 6-288 0,0 1-296 16,0 0-56-16,0 0-560 31,9 18-80-31,4 2 144 16,3 4-417-16,2 1-335 15,9-2-704-15,-6-2-1337 0,-3-9-4247 0</inkml:trace>
  <inkml:trace contextRef="#ctx0" brushRef="#br0" timeOffset="972.0556">1723 2832 4256 0,'0'0'4497'0,"0"0"-2504"0,0 0-481 31,0 0-512-31,0 0-496 0,0 0-408 16,0 0-96-16,-2 64 64 15,2-31 24 1,2 7-80-16,0-5 73 0,1 1-73 0,-3-6 40 16,0-6-40-16,2-8 64 31,-2-6-72-31,0-4 0 0,0-6 48 15,0 0 104-15,0 0 224 16,2 0 96 0,0-7-384-16,5-10-88 0,4-5 0 0,2-6-48 0,3-5-408 15,11-20-593 1,-4 8-1327-1,-6 7-3465-15</inkml:trace>
  <inkml:trace contextRef="#ctx0" brushRef="#br0" timeOffset="1198.0685">1848 2939 5265 0,'0'0'3960'0,"0"0"-2783"31,0 0-505-31,0 0-56 0,0 0 272 16,0 0-400-16,0 0-280 15,114-43-112-15,-85 32-96 31,-1 2-304-31,4 0-1152 0,-9 1-1361 0,-4 5-3216 0</inkml:trace>
  <inkml:trace contextRef="#ctx0" brushRef="#br0" timeOffset="1537.0879">1995 2721 392 0,'0'0'6705'16,"0"0"-5121"-16,0 0-775 31,0 0-97-31,0 0 176 0,0 0-232 0,0 106-296 0,0-60-120 16,0 2-88-1,0 2-56 1,0-1-40-16,0-9-48 0,0-8 16 0,0-8-24 15,0-10-8 1,0-8 8-16,5-6 80 0,3 0 288 16,3-8 136-16,5-16 129 0,4-11-329 31,18-24-304-31,-7 7-1041 15,-4 8-1959-15</inkml:trace>
  <inkml:trace contextRef="#ctx0" brushRef="#br0" timeOffset="2363.1351">2403 2732 4761 0,'0'0'3264'16,"0"0"-1167"0,0 0-609-16,0 0-408 0,0 0-464 0,0 0-160 31,49-21-95-31,-22 17-185 0,2 2-96 15,-3 2-32-15,-1 0 48 16,-6 0-96 0,-5 8 0-16,-2 6 8 0,-8 4 56 0,-4 2 24 0,0 6 88 15,0 3 120 1,-12 0-136-1,-3 4-40-15,-3-3-48 0,-1 0-72 16,-2-3 8-16,1-4-8 16,3-5 8-16,0-5 0 15,7 0 80-15,3-7-88 0,3-2 0 0,0-2 8 47,4-2-8-47,0 0-8 0,0 0-112 0,0 0-232 0,8 0 24 16,5 0 272 15,5 0 56-31,0 0 8 0,0-6 64 0,-1-2-24 15,1-3 88-15,1 2-48 16,-2-3-88 0,1-2-136-16,9-1-1057 0,-8 2-1815 15,0 5-4626-15</inkml:trace>
  <inkml:trace contextRef="#ctx0" brushRef="#br0" timeOffset="3202.1831">2933 2971 1568 0,'0'0'5401'0,"0"0"-3473"0,0 0-39 15,0 0-265-15,0 0-488 31,0 0-567-31,0 0-313 16,0 0-256 0,-11 0-48-16,11 0-24 0,0 0-16 0,0 0 80 15,0 0 8-15,0 0 8 0,0 0 48 31,0 0-8-31,0 0 56 16,0 0 120-16,0 0 96 16,0 0 8-16,0 0-24 15,0 0 48-15,0 0 8 0,0 0-112 0,0 0-72 16,0 0-56-1,0 0-56-15,0 0-56 0,0 0 0 16,0 0 0 15,0 0 64-31,0 0 24 0,0 0 32 0,-2 0 24 0,0 0-8 0,0 0-48 16,-1 0-88-1,3 0-8-15,0 0-48 0,0 0-56 0,0 0-48 32,0 0-144-17,0 0-32-15,0 0 24 0,0 0-48 16,-2 2 120-16,-2 1 112 15,-1-2 120-15,2 1 0 0,0-2 104 0,2 0 16 16,1 0 80-16,0 0-16 31,0 0-184-31,0 0 0 16,0 0-80-16,0 0 0 0,0 0 32 15,0 0-80 1,0 0-648-16,-8 0-1761 0,-6 7-6209 0</inkml:trace>
  <inkml:trace contextRef="#ctx0" brushRef="#br0" timeOffset="18875.0796">11625 2208 2528 0,'0'0'3297'0,"-2"0"-1657"15,2 0-528-15,0 0 225 0,0 0 31 16,0 0-256-16,0 0-472 31,0 0-240-31,0 0-32 0,0 0 1 16,0 0-1-1,0 0-40-15,0 0-80 0,0 0-48 0,4 0-56 16,12 0 168 0,4 0 64-16,5 0-24 0,6 0-128 31,2 0-24-31,3 0-24 0,1 0-104 15,1 0-72-15,3 0 0 16,1 0 72 0,2 0-16-16,3 0-56 0,-1 0 0 0,4 0 40 0,1 0-40 15,0 0 0 1,1 0 8-1,-1 0 40-15,2 0 8 16,-2 0-56 0,3 0-48-16,2 0 48 0,2 0 0 0,-1 0 0 0,1 0 0 15,0-4 48-15,0-4-48 31,3 1 8-31,-1 1 0 0,-2 0 0 16,0 0 0-16,-2 4 0 31,-1-1-8-31,-4 3 16 0,1-2-8 0,-6 0-8 0,-1 0-8 0,-3-2 8 16,0 1-64 15,-1-1 56-31,-2 3 0 0,-1-1-120 0,-2-2 120 16,-3 1-144 15,1 2 144-31,-2-2-8 0,-1 0 8 0,-5-2-64 0,1 2 72 0,-5-4 40 15,-1 3-40 17,-3 1 0-32,-1-1-8 0,-6 0 8 0,1 0 0 15,-4 0 0 16,0 1 0-31,-1 1 8 0,-1-2-8 0,0 1 0 0,1-6-104 0,-3-15-848 16,2 5-1225-16,-6-4-5104 31</inkml:trace>
  <inkml:trace contextRef="#ctx0" brushRef="#br0" timeOffset="20222.1566">16676 2233 416 0,'0'0'4521'0,"0"0"-3273"0,0 0-672 0,0 0 200 0,0 0 440 31,0 0-119-31,-7 9-425 0,7-9-272 15,0 0 88-15,12 2 160 16,7 0 104 0,8 2-272-16,6 0-120 0,6 0-56 0,4 1-159 15,5-2-57-15,5 0 32 16,5-3-16-1,4 0 64-15,5 0-40 0,3-5 48 32,-2-5 56-32,-1-2-128 0,-4 3 40 0,-8 2-72 15,-1 5 32-15,-7-1-96 16,-2 3 40-1,-6 0 200-15,-5 0-144 0,-3 0-56 32,-4-1 8-17,-2 1 8-15,-4-1-56 0,0-4 48 0,-3 1-48 0,-5 0 120 0,-5-2-128 47,4-12-296-47,-7 2-912 0,-5-2-2729 0</inkml:trace>
  <inkml:trace contextRef="#ctx0" brushRef="#br0" timeOffset="30056.7191">2443 7411 624 0,'0'0'1696'0,"-3"5"-288"16,3-4-159-1,-2 1-289-15,2-2-24 0,-2 3-184 0,2-3-144 16,0 0 16-16,0 0-15 15,0 0-81-15,0 0-88 16,0 0 0-16,0 0-56 0,0 0-56 16,0 0-16-16,0 0 40 15,0 0-144 16,0 0 72-31,0 0-72 0,0 0-152 0,0 0 48 0,0 0 0 16,0 0 72 0,0 0-104-16,0 0 112 0,-4 3-32 0,-1 5-32 15,-3 11-88 1,-6 8-32-16,-3 10 0 15,-2 8 72-15,-3 4-72 0,2 2 81 16,0-1-73 0,2 2 48-16,1-5 152 0,-2 1-104 15,2 1 48 1,-1-3 32-1,1-4 56-15,0-5-136 16,5-8 104-16,2-9 8 0,3-8-80 31,4-6-40-31,3-4 0 0,0-2 0 16,0 0-8-16,0 0-88 0,0-4-88 15,14-36-856 17,9 2-1265-32,-1-2-2752 0</inkml:trace>
  <inkml:trace contextRef="#ctx0" brushRef="#br0" timeOffset="30763.7596">2411 7399 2712 0,'0'0'2105'15,"0"0"-457"-15,0 0 88 16,0 0 241 15,0 0-329-31,0 0-584 0,0 0-320 0,-35 26-255 16,22-13-193-16,-3-1 16 15,1 4-112 1,-3 0-192-16,2 2 128 0,-2 1-128 31,3 0 56-31,-1-3-64 0,5-3 0 0,3-2 56 0,0-3-56 16,4-4 0 15,2-2-48-31,0-2-32 0,2 0-224 0,0 0-304 0,0 0-513 0,0-4-743 15,24-23-849-15,-4 4-359 16,0-2-1921-16</inkml:trace>
  <inkml:trace contextRef="#ctx0" brushRef="#br0" timeOffset="31065.7768">2411 7399 1976 0,'32'-80'1648'0,"-32"80"-600"16,0 0-167-16,1 0-201 0,3 3-184 31,2 8-40-31,1 8 248 0,4 1-176 0,5 3 16 0,-1 1-103 16,1 3-25 15,1-1-16-31,-1-4-56 0,-1 0 32 0,-1-2-144 0,-1-3-64 47,1-4-40-47,-3-1-8 0,0 0-120 0,-2-2-544 0,-7-3-2473 0</inkml:trace>
  <inkml:trace contextRef="#ctx0" brushRef="#br0" timeOffset="43928.5125">1208 8424 8369 0,'0'0'2633'0,"0"0"-937"31,0 0 9-31,0 0-369 0,-23-24-568 16,13 18-528 0,-1 2-104-16,-5 2-40 0,-5 2-96 0,-6 0-24 15,-9 18-24 1,-7 10 40-16,1 6 0 0,0 4-16 15,4-3 24-15,11-5 0 0,7-7 0 32,9 0-64-32,6-3-96 15,5-4-120 1,0 2-56-16,5-4 16 0,13 0 120 0,4-2-40 15,5 1 72 1,-1-5 112-16,3 1-16 0,-2 1 64 0,-2-2 8 16,-7 2 0-1,-3 0-16-15,-3 0 8 16,-8 0-112-16,-4 3 16 0,0-1 104 31,0 1 152-31,-7 1 64 0,-13 3-40 0,-2-2 8 31,-3 1-176-31,-2-3-8 16,-4-9-768-16,3-2-1321 0,12-2-2872 31</inkml:trace>
  <inkml:trace contextRef="#ctx0" brushRef="#br0" timeOffset="44301.5339">1104 8731 4705 0,'0'0'2032'0,"0"0"-1296"16,0 0 144-16,0 0 305 16,0 0-457-16,0 0-424 0,0 0 8 0,38 102-56 15,-27-102-64 1,-2 0 88-1,2 0 56-15,-3-2 200 0,0-5-48 0,-2-4-88 16,-1 3-288 15,-3 0 0-31,-2-2-32 0,0-2-80 0,0-6-1016 0,-9 2-1112 16,-3 0-3962-16</inkml:trace>
  <inkml:trace contextRef="#ctx0" brushRef="#br0" timeOffset="44665.5547">1389 8460 2720 0,'0'0'5825'15,"0"0"-3704"1,0 0-265-16,0 0-119 0,0 0-673 0,0 0-600 15,0 0-312-15,-36 31-152 16,32 2-8 0,4 11-88-16,0 10 72 0,0 5 24 0,0 3 0 31,0 0 0-16,2 1 0-15,5-6 48 0,-3-4-48 0,-2-5 0 16,3-6-176 15,-2-9 24-31,-1-6 104 0,0-6 40 0,-2-10 16 0,0-5-8 0,0-2 0 16,0-4 80-1,-10 0 24-15,-5 0-104 16,-9-10-112-16,-18-22-864 0,6 3-1505 31,1-2-4592-31</inkml:trace>
  <inkml:trace contextRef="#ctx0" brushRef="#br0" timeOffset="44995.5736">1195 8671 5881 0,'0'0'2544'15,"0"0"-967"1,0 0-249-16,0 0-560 0,0 0-496 0,0 0-216 15,38 0-48-15,-9 0 72 16,4-2 88 0,2-4-168-16,-1 1-144 0,5 0-808 15,-10-1-1224 16,-10 2-2754-31</inkml:trace>
  <inkml:trace contextRef="#ctx0" brushRef="#br0" timeOffset="45224.5867">1430 8657 600 0,'0'0'5833'0,"0"0"-4785"0,0 0-800 0,0 0 232 16,0 0 392-16,0 0-375 15,0 0-57-15,0 0-232 16,102 8-56-16,-85-8-152 16,-1 0-264-16,-1-7-1049 31,-3 2-1007-31,-5-1-1785 0</inkml:trace>
  <inkml:trace contextRef="#ctx0" brushRef="#br0" timeOffset="45423.598">1485 8560 4408 0,'0'0'1729'16,"0"0"-305"0,0 0-416-16,0 0-424 0,0 0-71 15,0 0-25 1,-3 116-280-16,3-79-32 0,3 1-72 15,4-4-96-15,0-4-8 32,-1 2-72-32,0-10-936 0,1-8-1737 0</inkml:trace>
  <inkml:trace contextRef="#ctx0" brushRef="#br0" timeOffset="45940.6276">1592 8671 2800 0,'0'0'4897'0,"0"0"-3072"31,0 0-209-31,0 0-616 0,0 0-688 0,0 0-200 0,0 0 40 31,-4 116-88-31,4-94-64 16,2-5 0-16,2-2 0 0,-2-7 88 16,1-4-80-1,-3-4-8-15,2 0-200 0,2 0-344 0,-2-14-24 16,6-10 440 15,-2-6-96-31,1-2 8 0,-1 4-96 0,0 4 120 16,0 8 0 15,0 7 88-31,-4 8-72 0,3 1 168 0,-1 0-56 0,0 12 64 0,1 6 152 0,2 2 136 15,0-2-216 1,-1-2 48 0,2-4-112-16,4-4-8 0,1-6-80 15,3-2-400-15,6-12-841 31,-3-10-991-31,-1-1-1697 16</inkml:trace>
  <inkml:trace contextRef="#ctx0" brushRef="#br0" timeOffset="46276.6468">1821 8600 256 0,'0'0'1848'0,"0"0"-488"0,0 0 569 16,0 0-281 15,0 0-480-31,0 0-392 0,0 0-359 0,-44 18-81 16,40 5-208-16,-1 3 80 31,5 0-200-31,0-2 0 0,0-4 56 0,0-4-56 0,7-6-8 15,4-4-264-15,3-6-441 32,-2 0-175-32,4-6-56 0,-2-14-336 0,-2-4-865 31,-2-2 361-31,-1 0 248 0,-5 3 865 0,0 5 663 15,-4 9 623-15,0 5 681 16,0 4 584-16,0 0-215 0,0 0-457 16,0 18-848-1,0 2-192 1,0 4-16-16,4 2-152 0,2-3-8 0,0-6-248 15,3-5-568 17,2-8-792-32,-2-4-161 0,-2 0-1206 0</inkml:trace>
  <inkml:trace contextRef="#ctx0" brushRef="#br0" timeOffset="46732.6729">1960 8588 1800 0,'0'0'1408'0,"0"0"-24"15,0 0-31-15,0 0-313 31,0 0-576-31,0 0-120 0,2 109-136 16,-2-99-128-16,0-4-80 16,2-4 8 15,0-2-16-31,3 0-360 0,3 0-432 0,4-12 144 0,3-3-88 0,5 1 64 31,1-3 199-15,-2 3 441-16,4 2 40 0,-3-1 208 0,-3 2 49 0,0 1-17 46,-8 1-40-46,1-1-72 0,-6 0-40 0,-1 2 8 0,-3 1 176 0,0-2 184 16,0 2-32 0,-11 2 16-16,-2 4-152 15,-1 1 128-15,1 0-152 0,-1 7-16 31,1 12-240-31,4 5 160 0,1 3-120 0,5 2-32 0,3-3 64 0,0-1-32 32,0 0-48-17,3-6 16-15,10-2-8 0,2-5 8 16,1-4-8-16,1-6 32 31,17-2-40-31,-8-8-440 0,-1-6-1592 0</inkml:trace>
  <inkml:trace contextRef="#ctx0" brushRef="#br0" timeOffset="47720.7294">2456 8532 1528 0,'0'0'3008'16,"0"0"-951"-16,0 0-185 16,0 0 9-16,0 0-457 15,0 0-352 1,-45-15-360-1,24 20-272-15,-4 16-135 0,0 0-49 0,3 2 112 16,7-3-104 0,6-2-168-16,9-5-96 0,0 2-72 0,7-5-40 15,10 1 40-15,8-4-48 31,-1-1-32-31,2-2 48 0,2 0-16 32,-6 0 8-32,-2-2 16 0,-6 2 16 0,-5 0-40 15,-5 2-17 1,-2 0 129-16,-2 2-72 0,0 1-96 0,-2 2-408 31,-9-1-368-31,-7-4-896 0,1-2-1297 16,5-4-2808-16</inkml:trace>
  <inkml:trace contextRef="#ctx0" brushRef="#br0" timeOffset="48308.7631">2565 8575 2712 0,'0'0'3185'0,"0"0"-1473"0,0 0-184 0,0 0-151 0,0 0-553 0,-24 74-408 15,24-52-168-15,0 0-88 31,0-6-104-31,5-1-8 0,3-7-40 0,1 1 64 0,1-5-72 16,0-4 0-16,1 0-96 31,1 0-184-31,1-13 104 0,1-8 104 16,-3-3-40-16,-5-6-88 31,0-1 128-31,-6 2 8 0,0 3 64 0,0 5 8 0,0 8 464 0,0 4 136 16,0 5 64 15,0 4-192-31,0 0-272 0,0 4-208 0,0 17-96 15,0 8 96 17,0 10-8-32,0 5 16 0,0 6-8 0,0 0 8 0,0 2 0 0,0 1 0 0,0-3-8 46,0 0 0-46,0-3-160 0,0 0-120 0,0-3 24 0,3-4 104 16,-3-4-32-16,0-8-96 31,0-4 56-31,0-7-16 0,0-6 144 16,-11-4-32-16,-7-6 56 0,-2-1-144 15,-2 0-16 1,1-5 88-16,4-12 144 0,3 1 72 16,4-2 392-16,7 0 232 0,3-4 72 31,0-1-240-31,7-6-192 0,13-5-127 0,7-2-113 0,4-4-96 31,9-17-96-15,-5 11-1281-16,-8 8-2976 0</inkml:trace>
  <inkml:trace contextRef="#ctx0" brushRef="#br0" timeOffset="48737.7876">2787 8538 4913 0,'0'0'2360'15,"0"0"-151"-15,0 0-281 32,0 0-864-32,0 0-600 0,0 0-192 0,0 0-272 15,0 0 0 1,-63 94 0-16,63-73 0 0,0-3-104 0,0-7 88 15,9 2 8-15,6-5 0 32,-1-4 8-32,1 0 8 0,-1 0 48 0,-1-2-40 0,1-2 48 31,-6 2-64-16,-1 3 8-15,-5-3 0 0,-2 3-8 0,0 2 104 16,0 4 136 0,-11 1-112-16,-3-2-128 0,-5-6-504 0,1-4-1464 15,3 0-3617-15</inkml:trace>
  <inkml:trace contextRef="#ctx0" brushRef="#br0" timeOffset="48937.799">2875 8603 3576 0,'0'0'2385'0,"0"0"-161"31,0 0-191-31,0 0-641 0,0 0-616 0,0 0-464 16,120-90-96-16,-106 81-216 0,-5 4-528 31,-5-3-992-31,-2-1-833 16,-2 3-2264-16</inkml:trace>
  <inkml:trace contextRef="#ctx0" brushRef="#br0" timeOffset="49142.8108">2931 8437 1408 0,'0'0'5105'0,"0"0"-3345"15,0 0 249 1,0 0-441-16,0 0-1008 0,0 0-464 0,0 0 96 15,-7 69 256-15,7-32-64 16,4 2-16 0,-1 1-191-16,1 3-81 15,3-5-96-15,4 0-713 31,0-10-1535-31,1-10-4442 0</inkml:trace>
  <inkml:trace contextRef="#ctx0" brushRef="#br0" timeOffset="49482.8302">3125 8608 2936 0,'0'0'1360'0,"0"0"225"0,0 0-561 0,0 0-216 16,0 0-352-1,0 0-8-15,0 0-296 16,0 0 0 0,0 0-64-16,71-86 96 0,-71 74-168 0,0 2 64 15,-7 1-24-15,-4 2 17 0,0 5 39 16,-2 2 368 15,-1 0-264-31,-1 15-80 0,1 6-120 0,6 4 136 47,1 3 160-47,5-5-240 0,2 1 24 0,0-1-48 0,2-7-48 0,9-2 16 0,0-4-16 0,3-6-312 31,3-4-904-15,1 0-953-16,-5-10-2736 0</inkml:trace>
  <inkml:trace contextRef="#ctx0" brushRef="#br0" timeOffset="50037.862">3125 8608 3144 0,'75'-109'3209'0,"-75"116"-1961"0,0 7 104 16,0 4-143-16,0 4-529 16,3 5-168-1,-3-1-232-15,0-1-176 16,0 0-32-16,0-7 0 0,0-4-64 31,0-6 64-31,0-6-72 0,0-2 48 0,0-2-48 0,0-19-384 16,0-6 152-1,0-6 232 1,4 2-24-16,6-2-24 0,-2 6 96 15,-1 6-8 1,1 5-24-16,0 6 72 0,-2 6 40 0,1 2-128 16,-1 2-16-16,4 0 16 0,-2 0 0 31,1 9 8-31,0 3 176 15,-2 6-120 17,-3 0 24-32,-1 0 32 0,-3-3-16 0,2-5-48 0,-2-1-48 0,2-9-8 0,2 0-312 15,3 0-512 1,0-16 48-1,2-6 176-15,2-5 7 16,0 4 201 0,0 4 376-16,0 9-96 0,-1 8 112 0,-2 2 56 15,-1 0 432-15,1 10 321 0,2 6 87 16,-4 3-304-1,1 0-288 1,-3-1-136-16,-2 3-168 16,-1-5-1168-1,-1-6-5610-15</inkml:trace>
  <inkml:trace contextRef="#ctx0" brushRef="#br0" timeOffset="51448.9427">3748 8394 1488 0,'0'0'4049'15,"0"0"-2553"-15,0 0-48 16,0 0 9-16,-13-1-505 0,6 1-440 16,-1 8-264-16,-1 5 72 15,2 1 88 1,5 1-232-16,2-2-128 15,0-1-16 1,0 0-32-16,7-1 0 0,6-3 8 0,2-3 8 0,1 1 0 16,-1 2 32-1,1 0-40-15,-5 3 40 16,-1-1 32-16,-6 3-72 31,-4 3 120-31,0 5 224 0,0-1 104 0,-6 0-256 0,-11-2-135 16,2-2-65-1,1-6-193-15,1-10-871 0,4 0-1456 0,5-2-3418 16</inkml:trace>
  <inkml:trace contextRef="#ctx0" brushRef="#br0" timeOffset="51771.9612">3913 8550 1536 0,'0'0'4097'0,"0"0"-3353"0,0 0 752 15,0 0-312-15,0 0-247 16,0 0-545-16,0 0-160 15,0 0-88-15,52-19-32 0,-50 8-8 16,-2-3-64 15,0 1-40-31,0-4-176 0,-2-1-88 0,-12 3 88 0,-1 4 64 31,-3 5 112-31,3 6 240 0,-4 0 144 0,4 6-128 16,1 13-32-16,3 6-112 16,5 0-16-1,6 0-96-15,0-1 0 0,0-2 0 16,13-6-48-16,7-5-352 31,9-11-776-31,-4 0-801 0,-5 0-1215 0</inkml:trace>
  <inkml:trace contextRef="#ctx0" brushRef="#br0" timeOffset="51998.9741">3913 8550 5169 0,'96'-143'2936'0,"-98"143"-967"0,-2 13-1041 31,4 16-480-31,0 9-176 15,0 10-64-15,0 10-112 16,4 6-8 0,8 3-32-16,-2-4-40 0,3-5 32 0,-1-4-48 15,-3-7-104-15,2-3-664 0,-4-10-912 31,-3-12-2233-31</inkml:trace>
  <inkml:trace contextRef="#ctx0" brushRef="#br0" timeOffset="52279.9902">4029 8418 2512 0,'0'0'1592'0,"0"0"-567"0,0 0 199 16,0 0-336-1,0 0-248 1,0 0-248-16,92 48-136 0,-81-27 80 0,-4-2 289 0,-7 7 103 31,0 2 152-31,0 0-184 0,-18 2-320 16,-3-4-224-1,-8 4-152-15,6-11-1328 0,-2-5-3209 0</inkml:trace>
  <inkml:trace contextRef="#ctx0" brushRef="#br0" timeOffset="52663.0121">4163 8493 3616 0,'0'0'864'0,"0"0"497"0,0 0-265 16,0 0-88-16,0 0-488 15,0 0-152-15,0 0-136 16,0 0-64-16,87 13-7 0,-83-18 127 16,-4-5 80 15,0-3 16-31,0-3 24 0,-3 3-208 0,-9-6-32 0,-4 5-72 15,1-1-48 17,1 7-40-32,1 3 56 0,-1 5 232 0,3 0 24 0,-2 13-200 0,2 12-64 15,4 0 40 16,5 4-48-31,2-5-48 0,0-2 8 0,6-5 0 16,13-7-8 15,0-6-424-31,13-4-1032 0,-2-14-1017 0,-3-7-2712 0</inkml:trace>
  <inkml:trace contextRef="#ctx0" brushRef="#br0" timeOffset="53047.0341">4391 8360 3608 0,'0'0'2577'0,"0"0"-809"0,0 0-335 0,0 0-497 15,0 0-560-15,0 0-216 16,-34 68-80-16,34-45-24 16,0-2 8-16,0 0-64 31,7-4 0-31,6-5 0 0,3-3-152 0,1-5-536 0,3-4-537 15,1 0-399-15,-2-13-328 32,4-9-161-32,-5 0 393 0,-3-2 1056 0,-6 4 664 15,-2 6 760 16,-7 4 680-31,0 6 977 0,0 4 63 0,0 0-559 0,0 0-657 0,0 4-632 16,-2 10-520 0,-3 6-32-16,3-2-80 15,2 0-504-15,0-4-456 31,0-7-537-31,0-2-1247 0,0-5-1593 0</inkml:trace>
  <inkml:trace contextRef="#ctx0" brushRef="#br0" timeOffset="53176.0415">4466 8204 992 0,'0'0'776'0,"0"0"-728"0,0 0-48 0</inkml:trace>
  <inkml:trace contextRef="#ctx0" brushRef="#br0" timeOffset="53741.0738">4455 8286 6001 0,'0'0'2160'0,"0"0"-1104"31,0 0-375-31,0 20-33 0,0-10-400 0,2-2-144 0,7-2-104 16,7-4-304 0,-3-2-1169-16,-2 0-1407 0</inkml:trace>
  <inkml:trace contextRef="#ctx0" brushRef="#br0" timeOffset="54139.0965">4784 8095 3632 0,'0'0'2369'0,"0"0"-1089"16,0 0-8-16,0 0 257 15,0 0-505-15,0 0-232 16,-13 121-192 0,5-81-176-1,3 4-232 1,0 2-112-16,5 1-64 0,0 1 32 0,0-2-48 0,0-5 0 0,5-1 16 31,4-5-8-15,0-7-8-16,-3-6 56 0,4-4-56 15,-6-7 16 16,0-2 40-31,-4-5-8 0,0 0 32 0,0 0-80 0,-8-2-32 0,-13-2-672 0,-19 0-536 0,7-10-1401 47,2-6-3648-47</inkml:trace>
  <inkml:trace contextRef="#ctx0" brushRef="#br0" timeOffset="54388.1108">4642 8466 1328 0,'0'0'2272'16,"0"0"-839"-1,0 0 151 1,0 0-576-16,0 0-200 0,121-59-232 31,-82 49-240-31,-1-5-103 16,-5 3-49-16,-4 2-104 31,-6 1-80-31,-7 4 72 0,-7 3-56 0,-3 2-16 0,-6 0 160 15,0 0 224 1,0 0 24-16,0 13 32 0,0 6 32 0,0 4-304 0,0 0-168 16,0-2-352-16,0-4-848 0,0-7-1001 31,0-4-2312-31</inkml:trace>
  <inkml:trace contextRef="#ctx0" brushRef="#br0" timeOffset="54573.1214">4921 8243 3848 0,'0'0'2689'0,"0"0"-2081"0,0 0-440 0,0 0-88 0,0 0-80 0,0 0-1824 0,71 63-3089 16</inkml:trace>
  <inkml:trace contextRef="#ctx0" brushRef="#br0" timeOffset="54750.1315">5101 8238 3648 0,'0'0'2761'0,"0"0"-865"0,0 0-367 31,0 0-697-15,0 0-496-16,0 0-192 0,-51 125-88 0,51-95-56 15,0-11-400-15,14-3-696 0,7-12-449 32,-3-4-735-32,0 0-457 0</inkml:trace>
  <inkml:trace contextRef="#ctx0" brushRef="#br0" timeOffset="55074.15">5188 8340 104 0,'0'0'1976'16,"0"0"-352"15,0 0 225-31,0 0 327 0,0 0-688 0,0 0-247 0,0 0-745 16,-55 10-216-1,45 16-8-15,8 2-80 0,2-2-120 16,0-6-64-16,0-4 8 0,2-4 0 31,8-8-16-31,-2-4-96 0,1 0-352 0,0-2-56 16,2-14-40-1,-2-5-136 1,-2-6-113-16,-2-1 89 0,-3 0 128 0,-2 4 312 16,0 6 264-16,0 4 0 31,0 10 272-31,0 4 424 0,0 0-136 0,0 0-456 0,0 13-56 31,0 4-48-15,6-3-200-16,-2-4-704 0,10-7-632 0,-3 0-457 15,-2-3-87-15</inkml:trace>
  <inkml:trace contextRef="#ctx0" brushRef="#br0" timeOffset="55163.1551">5188 8340 104 0,'138'-20'360'0,"-129"7"-360"0,0 0-320 0</inkml:trace>
  <inkml:trace contextRef="#ctx0" brushRef="#br0" timeOffset="55383.1677">5308 8175 992 0,'0'0'2352'0,"0"0"-767"0,0 0 7 0,0 0 40 15,0 0-271-15,-20 131-417 16,18-99-288-16,0-2-272 0,2-1-160 31,0-8-144-15,0-5-80-1,0-7-280-15,9-9-968 0,6-2-1065 0,-1-15-631 0</inkml:trace>
  <inkml:trace contextRef="#ctx0" brushRef="#br0" timeOffset="55523.1757">5375 8243 2560 0,'0'0'2857'16,"0"0"-873"-16,0 0-408 16,0 0-663-1,0 0-457 1,0 0-264-16,0 0-192 0,0 107-208 15,3-87-1841-15,1-4-3920 16</inkml:trace>
  <inkml:trace contextRef="#ctx0" brushRef="#br0" timeOffset="55784.1906">5502 8344 776 0,'0'0'4345'0,"0"0"-3313"15,0 0-32-15,0 0-200 0,0 0-440 16,0 0-128-16,0 0-104 16,0 0 32-16,0 0 16 0,29 49 40 15,-26-64-7 16,-3 0-33-31,0 1-64 0,0-1-112 0,0 3-521 0,-9-3-1015 16,1 8-1432 0,4 1-1728-1</inkml:trace>
  <inkml:trace contextRef="#ctx0" brushRef="#br0" timeOffset="56074.2072">5502 8344 1880 0,'98'-34'1504'0,"-92"46"17"31,-1 4-97-15,-1 0-328-16,-1 0-288 0,0-2-352 0,-3-1-224 15,2-6-72-15,-2-1-48 16,0-6-40-16,0 0 65 16,0 0 55-16,0-10-192 0,2-8-184 15,2-4 103 1,3 2-71-16,1 0 72 0,2 4 72 15,-1 4-64-15,-1 2 64 32,2 6 8-32,-2 4 8 0,1 0 128 0,0 0 177 0,0 2 199 0,0 8 104 31,-3 4-88-16,1 0-200-15,-7 12-328 0,0-7-128 0,0 2-4441 16</inkml:trace>
  <inkml:trace contextRef="#ctx0" brushRef="#br0" timeOffset="59057.3779">5116 4975 3200 0,'0'0'2241'16,"0"0"-1305"-16,0 0-152 16,0 0 16-16,3 0-192 0,4 0-216 31,4 0-32-31,0 0 73 15,0 0-177 1,2 0 56-16,1 0-16 0,1 0 160 0,4 0-40 16,2 0-80-16,8 0 24 15,2-2-80-15,3 0-136 0,-1 0-32 31,1 2-104-31,-2 0 64 16,-4 0-64-16,-4 0 0 0,-1 0 56 31,-5 0-64-31,1 0 0 0,-5 0-1200 0,-9 0-3553 0</inkml:trace>
  <inkml:trace contextRef="#ctx0" brushRef="#br0" timeOffset="62838.5941">4470 8897 3264 0,'0'0'2849'0,"0"0"-1249"0,0 0-352 0,0 0-31 16,-2 0-289-1,2 0-456-15,0 0-352 0,0 0-112 16,0-2-8-1,0 2-64-15,12-3 64 0,7-1 64 0,6-5 32 32,4 1 40-17,2-1-48-15,0-2 0 0,1-1-32 0,-3-2-56 16,-3 1-88-1,-6-2-448-15,-2 0-936 0,-7 7-913 0,-7 2-2360 0</inkml:trace>
  <inkml:trace contextRef="#ctx0" brushRef="#br0" timeOffset="63422.6275">4533 8939 1776 0,'0'0'1928'15,"0"0"-623"-15,0 0-249 16,0 0-240 15,0 0-400-31,0 0-296 0,0 0-120 0,7 0 64 0,8 0 368 16,6 0 176-16,2 0-48 31,6-6-15-31,0-3-161 0,3-3-192 0,8-12-192 16,-8 5-576-1,-9 1-1857-15</inkml:trace>
  <inkml:trace contextRef="#ctx0" brushRef="#br0" timeOffset="77944.4581">6456 5625 4112 0,'-2'-2'2841'0,"-2"2"-809"16,0 0-359-16,2 0-481 15,0 0-64-15,2 0-392 0,0 0-440 31,0 0-159-31,-2 0-57 16,2 0 8-16,0 0-88 0,0 4-48 0,0 11 48 31,0 12 40-31,0 5-24 0,0 6 40 0,0 8-56 0,0 3 16 16,0 2-8-1,0 2 48-15,0-7-56 16,0-4 8 0,0-8 0-16,0-6 0 0,0-10-8 0,0-7 16 15,0-6-8 16,0-3 0-31,0-2 80 0,0 0 0 0,0 0 0 16,0 0-88-16,0-4-328 16,0-18-1265-1,2 2-1247-15,6 1-3818 0</inkml:trace>
  <inkml:trace contextRef="#ctx0" brushRef="#br0" timeOffset="78791.5066">6396 5647 1640 0,'0'0'3121'0,"0"0"-1393"0,0 0-424 16,0 0 136-16,0 0-183 15,0 0-537 1,0 0-440-16,25-18-104 0,-6 18-72 0,1 0 16 31,3 0-32-31,-4 6 16 16,2 7 16-16,-4 2 16 0,-5 3 96 15,-4 2 16 1,-7 2 40-16,-1 0-88 0,0-2-48 0,-1 0-56 15,-12-2 8-15,-3-2-32 16,-3 1-64 0,-2-1 56-16,-1-2-64 15,-1-2-40-15,4-2-96 31,1-2-8-31,3-2 32 0,5-1 40 0,1-2 16 0,7-3 48 0,0 1 0 32,2-1-48-32,0 0 40 0,0 0 8 15,0 0-64 1,0 0-8-16,0 0-56 0,0 0-96 0,0 3 80 15,11 0 104-15,3 3 40 32,3 3 0-32,1 1-8 0,1 2 8 0,0 0 8 0,-1-3 0 31,-3 2-8-16,1-1 8-15,-1-4 0 0,2 2 0 0,-2-2 0 16,7-5-416 15,-4-1-1024-31,-5 0-1513 0</inkml:trace>
  <inkml:trace contextRef="#ctx0" brushRef="#br0" timeOffset="79396.5412">6639 5889 4456 0,'0'0'1385'16,"0"0"-913"15,0 0 152-31,0 0 224 0,0 0-120 0,0 0-320 16,29 4-64-1,-18-5-79 1,-1-10 47-16,0 0-184 0,-4-2-56 0,1 1 0 0,-5 1-16 15,-2-1 48 1,0 1 8-16,0 1-48 16,0 2-16-16,-6 1-40 15,-3 5-8-15,-1-1 72 16,2 3-8-16,-1 0 56 0,-3 0-8 15,4 0-64 1,-1 10 8-16,0 6-40 0,0 0-16 0,2 2 64 31,3 0-48-31,2-2 32 16,2-2 32-16,0-1-32 0,0-4-40 15,0 0-8 1,2-4 0-16,7-1 16 0,5-1-16 0,-1-3-136 16,5 0-416-16,11 0-632 31,-8 0-809-31,2-7-1000 0</inkml:trace>
  <inkml:trace contextRef="#ctx0" brushRef="#br0" timeOffset="80015.5766">6911 5809 808 0,'0'0'2864'0,"0"0"-775"0,0 0-665 0,0 0-40 0,0 0-295 15,-39-18-345 1,31 18-208-16,-3 0-240 0,-1 2-72 16,-1 10-88-16,1 2-64 0,1 2 0 15,1 1-72 1,3-3 0-16,2 1 0 0,5 0-8 0,0-5-56 31,0 0 48-15,0-3 8-16,0-1 0 0,2-1-80 0,8-3-208 15,-3-2 64-15,5 0-80 16,2 0 136-16,-1-11-8 15,-1 0-88-15,1-4 32 0,-5 1 144 16,0 1 88 0,-4-2 8-16,-2 5 0 15,-2-1 104-15,0 4 88 0,0 1 48 31,0 2 64-31,-2 2 32 0,-4 1 32 16,2 1 24 0,2 0-48-16,0 0-152 0,0 0-40 0,2 0-80 15,-2 7-72-15,2 11 0 31,-2 4 0-31,2 8 0 0,0 5 8 0,0 1-8 0,0 4 8 16,0 0-8-16,0 2 8 31,0-4-8-31,4-2-8 0,2-4 8 16,6-6 8-1,-3-3-8-15,-1-8-8 0,0-4-48 0,-2-6 56 16,1-5-48-16,1 0 0 16,4-4 48-1,-1-16 64-15,2-8-64 16,1-4-24-16,-1-3-640 31,-1-14-1040-31,-4 9-2209 16,-3 8-1280-16</inkml:trace>
  <inkml:trace contextRef="#ctx0" brushRef="#br0" timeOffset="80750.6186">7001 5778 3040 0,'0'0'2273'15,"0"0"-513"-15,0 0-232 0,0 0-535 16,0 0-681-1,0 0-152-15,0 0 40 0,-35 125 64 0,35-92-64 32,0-3-104-17,0-6 8-15,0-4-8 0,7-8-96 0,2-2 0 16,-1-8-8-16,1-2 0 31,3 0 0-31,1-6 8 16,1-13 0-16,-4-6-128 31,1-5-208-31,1-1-96 0,-6-3 40 0,1 2 56 0,-3 3 71 15,1 4 161-15,-5 7 104 32,1 6 0-32,-1 6 401 0,0 4 399 0,0 2-112 0,0 0-200 0,0 0-200 15,0 4-232 16,0 8-56-31,0 2 48 0,0 0-48 0,0 0 16 16,4-2-16 0,0-2-128-16,3-2-440 0,-3-2-392 0,2-4-129 0,2-2-439 15,-4 0-656 1,3 0 87-1,-1-4 537-15,3-4 440 0,-2 2 1120 16,-2-1 128 15,-1 6 912-31,-4 1-40 0,0 0 96 0,0 0 201 0,0 0 63 0,0 0-240 16,0 0-264-1,0 6-336 1,0 2-248-16,-4 0-135 0,-1-2-137 16,0 1-257-1,3-4-463-15,2-3-552 0,0 0-712 0,0 0-481 0</inkml:trace>
  <inkml:trace contextRef="#ctx0" brushRef="#br0" timeOffset="81304.6503">7167 5715 2336 0,'0'0'1512'0,"0"0"-359"16,0 0-273-16,0 0-136 16,0 0-72-16,0 0-136 31,0 0-56-31,0 0-64 0,58 60-56 0,-54-34-112 0,0 2-87 15,-4-1-89-15,0-4 16 32,0-3-16-32,0-5-64 0,0-9 40 0,0-3-48 15,0-3-8 16,3 0-152-31,1-13-153 0,2-12-119 0,6-3-40 0,-1 0-64 0,3 2-40 32,1 7 184-32,-1 4 184 0,-1 7 136 15,-2 4 56 1,-2 2 16-16,0 2 136 0,-1 0-48 15,-1 0 32-15,-2 0-64 32,-3-2 16-32,0 0 144 0,-2 0-40 0,0-2 32 0,0-2-16 0,0-2 0 31,0 0-32-16,0 2-8-15,-11 0-48 0,0 2 0 16,-2 4 88 0,1 0 40-16,-1 0-32 0,0 8-96 0,4 8-96 15,4 0 73-15,3 4-73 0,2-2-8 16,0 0 8-1,9-2-8-15,7-4 48 16,1-4-48-16,1-4 0 31,2-4-169-31,2 0-567 0,-1-4-760 0,-6-6-1689 0</inkml:trace>
  <inkml:trace contextRef="#ctx0" brushRef="#br0" timeOffset="82031.6919">7441 5742 2960 0,'0'0'1985'0,"0"0"-1073"0,0 0 96 16,0 0 40-1,0 0-408 1,-8 61-304-16,6-48-128 0,2-6-72 15,0-1-80-15,0-4-40 32,0-2-16-32,0 0-120 0,0-3-408 0,0-16 352 0,12-4 72 0,3-2-288 31,1 0 208-31,-1 6 104 15,-1 1 72-15,-1 5 8 16,-1 8 0-16,-1 5 72 16,-5 0 136-1,-2 0 136-15,1 11-16 0,-3 4-112 0,1-1-32 0,1-4-120 31,-1-2 16-15,3-5-80-16,3 0-184 0,2-3-352 16,2 0 112-1,3 0-112-15,2-10-32 0,0-2-32 0,-1 2 136 0,-1 0 256 16,-3 2 88-16,-3-2 48 15,-6 3 48 1,-2-4 24-16,-2 3 320 16,0 0 264-16,0 4-128 31,-9-1 80-31,-4 5-224 0,2 0-32 0,-3 0-32 0,3 13-96 0,0 3-56 15,4 4 16 1,3 0-16-16,2-2-88 16,2-2 64-16,0-6-72 31,0-2 0-31,2-2-8 0,6-6-48 0,2 0-328 0,3 0-8 15,-1-12-32 1,1-6-8 0,-3-4-24-16,2 2 304 0,-3 4 152 15,-1 2 200 1,-3 6 240-16,-3 4 192 0,1 4-192 0,-3 0-176 15,0 0-144-15,0 14 296 16,0 2-72 0,0 2-159-1,0 0-65-15,0-4-64 0,0-4-48 31,0-2-8-31,2-6-280 0,0-2-321 0,5 0-543 0,1-6-976 16,-1-7-185 0</inkml:trace>
  <inkml:trace contextRef="#ctx0" brushRef="#br0" timeOffset="82180.7004">7857 5669 1296 0,'0'0'1040'0,"0"0"-336"16,0 0-96-16,0 0-192 0,0 0-264 31,0 0-72-31,0 0-80 0,120-38-520 15,-106 28-832-15</inkml:trace>
  <inkml:trace contextRef="#ctx0" brushRef="#br0" timeOffset="82451.7159">7857 5669 1616 0,'54'-121'2376'0,"-56"121"-1415"0,-3 9-673 0,1 7 224 15,2 6-96-15,2 4-16 16,0 1-40-1,0 4 56 1,0-1 8-16,2-4-48 0,7-4-40 16,-2-4-120-1,6-2-32-15,-7-4-32 0,3-2 0 0,-3-4-72 16,2-3-32-16,1-3 1 15,-1 0-33 1,3-3-16 0,5-23-273-16,-3 2-1175 0,1 0-3273 0</inkml:trace>
  <inkml:trace contextRef="#ctx0" brushRef="#br0" timeOffset="83610.7822">8209 5623 6129 0,'0'0'2600'0,"0"0"-1511"16,0 0-57-16,0 0-8 0,0 0-224 15,0 0-272-15,121-16-296 16,-90 12-112 0,-2-2-120-16,-3 1-296 31,1-1-832-31,-9 1-1200 0,-7-1-2417 0</inkml:trace>
  <inkml:trace contextRef="#ctx0" brushRef="#br0" timeOffset="83829.7948">8291 5448 3392 0,'0'0'2881'0,"0"0"-1369"0,0 0-680 0,0 0-23 15,0 0 63-15,0 106-328 16,0-68-232-16,10 1-64 15,-4-5-120-15,1-2-48 0,-1-8-80 16,4-6-416 15,-4-6-1296-31,0-8-1489 0</inkml:trace>
  <inkml:trace contextRef="#ctx0" brushRef="#br0" timeOffset="84539.8354">8414 5492 1824 0,'0'0'2376'0,"0"0"-1135"16,0 0 503-16,0 0-440 0,0 0-391 0,10 115-297 16,-8-80-256 15,0-2-128-31,-2-5-96 0,2-8-64 0,2-7-64 0,-2-7 64 15,1-3-72 1,-1-3 72-16,-2 0 88 0,2-14 352 16,2-12-320-16,4-6-192 31,0-2-312-31,3 2-328 0,3 6-112 0,-3 8 136 0,0 5 23 15,-2 10 329 1,-2 1 120 0,-3 2 80-16,-4 0 64 0,0 0 8 0,0 0-8 15,0 0 208 16,0 14 80-31,0 8-16 0,0 6 25 0,0 2-89 0,0-2-104 0,0-3-96 32,0-4 0-17,0-6 40-15,4-8-48 0,8-6 0 0,-1-1-232 16,2 0-257-1,1-8-127-15,-1-13-288 0,-4-2-384 0,0-6 72 16,-3 1 711-16,-1 4-39 31,-3 7 376-31,-2 8 168 0,0 7 344 16,0 2 489-1,0 2-209-15,2 13 56 0,2 4-160 16,4-1-256-16,3-2-104 0,1-6-96 16,2-4-64-1,-1-6-112 1,1 0-120-16,-3-4-64 0,3-14-112 31,-5 0 40-31,-3-5 208 0,-4 2 160 0,-2 1 56 0,0 4 208 16,0 3 256-1,0 8 416-15,-6 5 176 0,-1 0-79 16,1 0-401-1,-2 9-424 1,4 6-144-16,2-1 0 0,2-2-64 0,0-3 0 16,0-2-184-16,0-5-512 31,14-2-545-31,-1 0-823 0,-2-2-777 0</inkml:trace>
  <inkml:trace contextRef="#ctx0" brushRef="#br0" timeOffset="84847.853">8866 5581 1072 0,'0'0'1352'0,"0"0"-128"16,0 0-280-16,0 0-639 0,0 0-305 31,0 0-761-15,0 0-463-16,0 0 256 0,-2-90 168 0,-8 90 792 15,-4 0 8-15,3 0 744 16,-1 6 112-1,3 7 48-15,5 1 96 0,2 1-111 0,2-1-185 16,0 1-344 15,0-1 48-31,11-1-40 0,3-4-184 0,-1-2-104 16,3-3-80-1,-1-2-696-15,3-2-512 0,-1 0-273 0,-1 0 177 0,7 0 544 16,-6 0-152 0</inkml:trace>
  <inkml:trace contextRef="#ctx0" brushRef="#br0" timeOffset="85493.8899">9041 5468 3320 0,'0'0'1809'16,"0"0"63"0,0 0-400-16,0 0-215 0,0 0-649 31,-77 45-392-31,64-17-16 0,4-2-72 0,4-1-24 0,5-2-32 0,0-7-72 15,0-5 0-15,3-5-8 32,8-3 0-32,0-3-248 15,3 0-72 1,-1-10 144-16,3-10 24 0,-3-4-136 0,-1-2 104 0,1 2 16 15,-5 4 136-15,-3 7 40 32,-3 5 8-32,-2 6 504 0,0 2 88 15,0 0-192 1,0 0-184-16,0 13-96 0,2 1 56 0,2 2-128 15,2-4-32-15,0-4-16 0,3-2-8 32,-1-4-328-32,2-2-784 15,5-7-489-15,-3-11-895 31,-1 0-553-31</inkml:trace>
  <inkml:trace contextRef="#ctx0" brushRef="#br0" timeOffset="85580.8949">9041 5468 360 0,'108'-36'1152'16,"-108"22"-744"-1,0 2-408-15,0-2-792 0</inkml:trace>
  <inkml:trace contextRef="#ctx0" brushRef="#br0" timeOffset="85968.9171">9149 5278 2192 0,'0'0'1296'0,"0"0"353"16,0 0 7-16,0 0-552 15,0 0-272-15,5 128-320 0,-5-100-175 31,0-6-177-31,0-4-80 16,0-8-64 15,0-2-16-31,0-5-280 0,0-3-313 0,10 0-7 0,4 0 224 0,0 0 264 0,-3-7 56 16,0 5 56-16,-6 2 8 31,2 0 192-31,-7 0 136 16,0 0 136-16,0 0 48 0,0 2 105 15,0 7-33 1,-7-2-304-16,0 3-192 0,-2-1-96 15,3-4-536-15,3-2-448 0,3-3-321 32,0 0-1079-32,11-17-25 15,2 3 777 16</inkml:trace>
  <inkml:trace contextRef="#ctx0" brushRef="#br0" timeOffset="86059.9223">9290 5473 1616 0,'0'0'1272'0,"0"0"64"0,0 0 169 0,0 0-65 16,0 0-336 0,0 0-320-1,0 0-183-15,0 0-265 0,40 68-128 16,-40-64-208-1,0-4-696-15,-2-3-1337 16,0-12-1240-16,2-8-703 0</inkml:trace>
  <inkml:trace contextRef="#ctx0" brushRef="#br0" timeOffset="86179.9292">9290 5473 224 0,'36'-127'2096'0,"-34"127"-1272"0,0 0-160 0,0 20-280 0,2-2-384 16,-1-1-544 15</inkml:trace>
  <inkml:trace contextRef="#ctx0" brushRef="#br0" timeOffset="86492.9471">9397 5481 992 0,'0'0'1688'0,"0"0"-432"16,0 0-7-16,0 0-313 0,0 0-304 15,0 0-304-15,82-43-192 32,-73 28-64-32,-3 1-72 0,-2-3-232 0,-4 3 24 0,0 2-24 15,0 0 48-15,-8 4 0 16,-1 4 184-1,3 4 96-15,0 0 136 16,2 4-104-16,0 11 64 0,2 6 360 31,-1 1-120-31,3-2-216 0,0-2-96 0,0-4-120 0,0-6-48 16,7-4-752-16,9-4-696 31,-1-5-449-31,-3-10-407 0</inkml:trace>
  <inkml:trace contextRef="#ctx0" brushRef="#br0" timeOffset="86630.955">9397 5481 680 0,'155'-125'2416'0,"-155"125"-535"0,0 0-657 15,0 10-24-15,3 4-120 16,-1 3-272 0,1-3-311-16,1 1-265 15,1 0-112 16,1-6-120-31,0 0-136 0,8-9-745 0,-3 0-935 0,0 0-1233 0</inkml:trace>
  <inkml:trace contextRef="#ctx0" brushRef="#br0" timeOffset="86934.9724">9708 5320 960 0,'0'0'1144'31,"0"0"240"-15,0 0-71-16,0 0-113 0,0 0-224 0,0 0-8 0,0 0-168 16,0 0-200 15,-11 52-111-31,5-23-105 0,-4 6-48 0,2 10 48 15,-5 6-96 1,-1 6-80-16,-1 1-96 0,-1-2-48 0,3-6-56 0,1-8 0 16,3-8 0 15,5-7 64-31,2-8-72 0,0-2 0 0,2-7 0 15,0-2-296-15,0-2-264 16,0-2-504 0,0-1-321-16,0-1-1039 0,0 2-1609 0</inkml:trace>
  <inkml:trace contextRef="#ctx0" brushRef="#br0" timeOffset="88575.0662">10009 5182 4648 0,'0'0'1905'0,"0"0"-553"0,0 0-96 0,0 0-247 16,0 0-545-1,0 0-240-15,0 66 224 16,0-30 40-1,-2 2-56-15,0 1-136 0,0-2-104 0,0-3-48 16,0-7-88 0,2-5 0-16,-3-8 8 0,3-3-56 0,0-4-8 31,0-6-88-16,0-1-720-15,0 0-1008 0,0-5-2601 0</inkml:trace>
  <inkml:trace contextRef="#ctx0" brushRef="#br0" timeOffset="88769.0773">9972 5216 2736 0,'0'0'2785'0,"0"0"-1793"0,0 0 224 16,0 0 264-16,0 0-415 0,0 0-361 15,124 112-120 1,-103-81-88-16,-2-4-224 16,-3-2-160-16,-3-4-8 31,1-3-56-31,-5-5-48 0,-1-6-512 15,-1-7-1136-15,0 0-1537 0,-4-2-3432 0</inkml:trace>
  <inkml:trace contextRef="#ctx0" brushRef="#br0" timeOffset="89070.0945">10263 5123 3040 0,'0'0'2665'0,"0"0"-713"0,0 0-504 0,0 0-175 0,0 0-617 15,0 0-440 1,0 0-64-16,-4 75 176 16,-3-39 64-16,1 2 8 15,-1 1-208 1,-2-4-48-16,2-3-96 0,3-4-40 15,0-8-8-15,4-4-176 16,-2-8-640-16,2-8-632 0,0 0-665 0,0-8-2584 16</inkml:trace>
  <inkml:trace contextRef="#ctx0" brushRef="#br0" timeOffset="89347.1103">10242 5069 2456 0,'0'0'1192'0,"0"0"-472"0,0 0-207 16,0 0 215-16,0 0 360 16,0 0-16-16,42 77-336 0,-30-45-224 15,0 1 129-15,1-2-177 31,-3-6-152-31,-2-2-72 16,-3-4-56-16,1-8-136 31,-1-3-48-31,0-4-264 16,-1-4-1753-16,0 0-4264 0</inkml:trace>
  <inkml:trace contextRef="#ctx0" brushRef="#br0" timeOffset="89837.1384">10464 5252 1776 0,'0'0'2840'0,"0"0"-1127"0,0 0-329 16,0 0-344 0,0 0-295-1,0 0-409-15,0 0-224 0,0 0-64 16,0 0 72-16,-107 90-32 31,107-62 16-31,0-1 24 0,0-6-48 0,0-3-16 0,9-6-64 0,2-4 8 31,0-4 0-15,-2-4 48-16,2 0-8 0,3 0-40 0,-3-6-8 15,4-12-8 17,-1-2-168-32,-1-6-136 0,-1-4 0 0,-4-2 96 0,-3 2-16 0,-3 2-49 31,-2 6 201-16,0 8 80-15,0 6 329 0,0 8 447 0,0 0-104 16,0 0-288 0,0 14-312-16,0 6-24 0,0 2-40 0,0 5 48 15,4-4-56-15,6-1 8 31,1-4-8-31,-1-2-480 0,6-7-760 16,-3-3-1017-16,-1-5-2512 0</inkml:trace>
  <inkml:trace contextRef="#ctx0" brushRef="#br0" timeOffset="90020.1488">10549 5229 4488 0,'0'0'1721'0,"0"0"87"31,0 0-504-15,0 0-447-16,0 0-289 0,138-33-296 0,-116 26-168 15,-4 0-104 16,-2-2-760-31,-10 0-1065 0,-4 2-1375 0</inkml:trace>
  <inkml:trace contextRef="#ctx0" brushRef="#br0" timeOffset="90234.1611">10622 5088 4296 0,'0'0'1737'15,"0"0"-353"-15,0 0-240 0,0 0-287 16,-4 104-417-16,4-73-192 15,0 0-112-15,0-3-40 0,0-1-96 16,6-10-64-16,5-5-945 16,1-6-1615-1,-1-6-2505-15</inkml:trace>
  <inkml:trace contextRef="#ctx0" brushRef="#br0" timeOffset="90530.178">10763 5193 5113 0,'0'0'2416'15,"0"0"-1536"17,0 0-208-32,0 0-15 0,0 0-345 0,0 0-208 0,4 111-88 0,1-85 64 0,-1-3-8 31,0-9-8-31,1 1-48 15,-1-7-8 17,1-1 0-32,-3-6 0 0,-2-1 0 0,0 0 56 0,3 0 56 0,-3 0 80 15,0 0-8-15,0 0-192 31,2 0-256-31,0-12-1145 0,2-2-1479 0,0-4-1681 0</inkml:trace>
  <inkml:trace contextRef="#ctx0" brushRef="#br0" timeOffset="90854.1965">10763 5193 1504 0,'-4'93'2480'0,"4"-99"-1023"0,0-1-177 16,0-2-104-16,15-3-488 15,0-4-288-15,3 2-152 0,-2-1-184 32,1 4-64-17,2 1-104-15,-9 2-1304 0,-1 3-1640 0</inkml:trace>
  <inkml:trace contextRef="#ctx0" brushRef="#br0" timeOffset="91100.2106">10901 5184 4232 0,'0'0'2057'16,"0"0"-849"-16,0 0 32 15,0 0-287 1,0 0-537-16,0 0-232 0,-9 112-112 0,9-92-16 15,0-4-56 17,0-2-136-32,0-4-392 0,0-7-745 0,7-3-671 0,-3 0-841 15</inkml:trace>
  <inkml:trace contextRef="#ctx0" brushRef="#br0" timeOffset="91286.2212">10901 4995 5129 0,'0'0'1960'15,"0"0"-1088"-15,0 0-504 16,0 0-280-1,0 0-88-15,0 0-288 0,29 46-1688 16,-23-28-4137-16</inkml:trace>
  <inkml:trace contextRef="#ctx0" brushRef="#br0" timeOffset="91566.2373">10977 5131 3816 0,'0'0'2889'16,"0"0"-1561"-1,0 0-352-15,0 0 457 0,0 0-377 0,0 0-296 0,51 47-208 16,-31-32-120 15,-1 3-136-31,2-1-120 0,1 1-64 0,-4-3-96 0,2 0 40 16,-4-5-56-16,-1-2-160 31,-1-2-552-31,-1-6-816 0,-4 0-793 0,-5 0-2368 0</inkml:trace>
  <inkml:trace contextRef="#ctx0" brushRef="#br0" timeOffset="91796.2504">11159 5103 3088 0,'0'0'2401'0,"0"0"-593"15,0 0-216-15,0 0-191 16,0 0-769-16,0 0-376 0,0 0 112 15,-81 131 72-15,60-92-112 32,3 2-200-17,0-7-128 1,0 0-664-16,5-10-1945 0,2-7-5448 0</inkml:trace>
  <inkml:trace contextRef="#ctx0" brushRef="#br0" timeOffset="94064.3801">4391 4731 776 0,'0'0'1696'0,"0"0"-368"16,0 0 65-16,0 0-225 15,-8 5-232-15,8-5 80 0,0 0 177 16,0 0-65-16,0 0-120 0,0 0-192 16,0 0-256-16,0 0-368 15,0 2-192 1,12 1 8-16,11 1-8 0,6-1 48 0,6-3-48 31,32 0 0-31,-9 0-952 16,-8-6-2121-16</inkml:trace>
  <inkml:trace contextRef="#ctx0" brushRef="#br0" timeOffset="95637.4701">2272 7134 1064 0,'0'0'1592'16,"0"0"-648"-1,0 0-200-15,0 0-271 16,0 0 311-16,0 0 176 15,0 0 80-15,0 0 0 0,-5 0-7 0,5 0-297 16,0 0-296 0,0 0-296-16,0 0-136 0,0 0 0 0,0 0-8 31,0 0 0-16,0 0-16-15,2 0 16 0,9 0 16 0,1 0 48 16,5 0-48 0,1 0 32-16,6 0 40 0,3 0 16 0,4 0 168 31,3 0-32-31,6-5-16 15,2-3-72-15,8-2 128 16,5-7-72 0,8 0-128-16,6-1 16 0,2 0-8 0,-2 4-88 15,-5 5 0-15,8 9-648 31,-21 0-1048-31,-13 0-1457 0</inkml:trace>
  <inkml:trace contextRef="#ctx0" brushRef="#br0" timeOffset="100002.7198">4829 7117 912 0,'0'0'1544'0,"0"0"-664"32,0 0-104-1,0 0-47-31,0 0-73 0,0 0-216 0,0 0-232 0,0 0-16 0,0 2-8 0,0 0 48 15,0-1 24 1,0 2-80 0,0-1 8-16,5 2 32 31,3-1-32-31,4-1-56 0,-1 0 40 0,3 1 40 0,-1-2 32 15,2 1-24 1,1 1 112-16,-3-3 17 0,3 2-17 0,-3-2-120 31,1 2-104-31,-1 0-8 16,1 0-32-16,-1 2 32 0,3-2-88 15,1 2-8-15,1 0 8 16,2-2 40-16,2 1 24 0,-1-2-72 16,-2-1 8-1,-1 3 0-15,0-2 0 0,-3 1-8 16,-1 1 8-1,-1-2 0-15,0 0 8 0,-1 1-8 16,-3 1-8-16,1-2 0 31,4 4 0-31,-1-3 0 0,3-2-8 0,0 2-96 16,0-2 32 15,-1 0-40-15,1 0 32-16,-1 0-24 0,-1 0 32 0,-3 0 72 0,-1 0-8 15,2 0-40 1,-3 0 48-16,-1 0 48 0,0 0-40 0,0 0-8 15,1 0-8 17,1 0 0-32,1 0 8 0,1 0-184 0,5 0 120 0,0-6 64 15,1-1 0-15,2 3 8 0,2-2 48 0,-2 2-56 47,1-1 96-47,-6 3-96 0,1 0-16 0,-3 2 16 16,-2 0-8-1,-2 0 16-15,0 0-8 0,0 0 8 0,0 0 8 16,0-2 40-16,-1 0-48 0,1 0 8 15,1 0 48 17,-2 0-64-32,1-2 8 0,1 0-8 0,-4 1-1033 46,-6 1-3608-46</inkml:trace>
  <inkml:trace contextRef="#ctx0" brushRef="#br0" timeOffset="103855.9402">7391 6180 1696 0,'0'0'2184'0,"0"0"-1143"0,0 0-129 31,-8 0 8-31,8 0 88 16,0 0-336-16,0 0-168 15,0 0 1-15,0 0-1 0,0 0-208 0,0 0-128 16,0 0-168-16,0 0 0 16,8 0 40-1,9-4 40-15,0-4 24 0,7-1 8 0,3-2-40 31,2-3 184-31,3-3-104 16,-1 4 0-16,2-3-144 16,-2 1 72-16,-4 3-72 0,-2 5 0 15,-8-1 0-15,-3 4 0 31,-5 2-8-31,-5 2-112 0,-4-2-544 16,0 2-777-16,0 0-2983 16</inkml:trace>
  <inkml:trace contextRef="#ctx0" brushRef="#br0" timeOffset="104523.9784">7510 6248 696 0,'0'0'1576'15,"0"0"-672"1,0 0 320-16,0 0 89 0,0 0 55 15,0 0-304-15,0 0-352 32,-9 0-47-32,9 0-17 0,0 0-160 0,0-4 8 0,13-2-136 15,3-4-80 1,6 0-56-1,2-2-16-15,3 0-24 0,2-2-24 16,-2 2 32-16,-2 0-40 31,-4 3-16-31,-5 2-16 0,-3 1-56 0,-3 2-64 0,-6 2 0 0,1 2-56 31,-3 0-224-15,0 0-1088-16,0 0-1681 0,-2 0-4608 0</inkml:trace>
  <inkml:trace contextRef="#ctx0" brushRef="#br0" timeOffset="105915.058">9729 5793 384 0,'0'0'2272'0,"0"0"-976"31,0 0-199-31,0 0-17 0,0 0-128 0,-6 2-376 16,6-2-312-1,0 0-88-15,0 0-24 0,0 0-16 0,4 0 176 16,9 0 16 0,3 0-32-16,3-9 89 0,6 2-249 15,-1-3-32-15,5 0-104 16,-2-2 64-16,0 1 24 15,0 4-80-15,-3-3 0 0,-4 2-8 32,-2 2-56-32,-5 0-312 15,-2 2-305 1,-3 1-623-16,-6 2-1384 0</inkml:trace>
  <inkml:trace contextRef="#ctx0" brushRef="#br0" timeOffset="106487.0907">9787 5863 1256 0,'0'0'1584'0,"0"0"-776"15,0 0 72 1,0 0 89-16,0 0-233 0,0 0-272 0,35-6-104 0,-22-2 56 31,3 0 0-15,-1 2-120-16,6-1 40 0,0-2-32 15,5 3-168-15,1-2-64 31,-1 2-16-31,-1-2-40 0,-1 2 40 0,-1 2-56 0,-6-2 8 0,-1 4-8 16,-5 1-64 0,-5-2-96-1,2 1-40-15,-6 2-16 31,0-2-40-31,-2 2-440 0,0-2-1496 0</inkml:trace>
  <inkml:trace contextRef="#ctx0" brushRef="#br0" timeOffset="133396.6298">5943 10993 1096 0,'0'0'3000'0,"-8"0"-1183"0,3 0-593 16,-1 0-136-16,3 0-184 31,0 0-119-31,3 0-169 0,0 0-192 16,0 0-120-1,0 0-168-15,0 0-128 0,0-2 88 0,0 2-16 16,0 0 56-1,3 0 168-15,6 0-96 0,4 0-160 32,1 0 48-17,1 0 56-15,6 0-96 0,-2 0-56 0,4 0 48 16,3 0-24-1,1-2 32-15,0 0-56 0,0-3-8 0,-1 4 8 0,1 1 64 16,-3-3-56 0,0 3 0-1,2-2-8-15,-5 1-200 0,4 0 16 16,-2-2-208-1,-1 3-224-15,0 0 320 0,3 0 64 0,1 0 16 0,3 0 88 16,0 0 8 15,1 0 64-31,-4 0 56 0,-1 0-8 16,-5 0 8 15,-4 0 0-31,-6 0 0 0,1 0 0 0,-1 0 0 0,-2 0 0 0,1 3 80 0,3-3-64 16,-4 0 32 15,3 0 40-31,-1 0-32 0,1 0-48 0,-3 0-8 15,-6 0 0 17,0 0-1313-32,-2 0-6840 0</inkml:trace>
  <inkml:trace contextRef="#ctx0" brushRef="#br0" timeOffset="136557.8106">6763 10982 1616 0,'0'0'1112'0,"0"0"-112"31,0 0 281-31,0 0 119 0,0 0-200 16,0 0 16 15,-4 5 25-31,2-5-185 0,2 0-232 0,0 0-136 0,0 0-88 0,0 0-192 16,0 0-216-1,0 0-144-15,9 0 8 16,8 0-48-16,2 0-8 16,3 0-136-16,1 0-648 0,-2 0-1352 15,-7 0-4033-15</inkml:trace>
  <inkml:trace contextRef="#ctx0" brushRef="#br0" timeOffset="139394.9729">5841 13194 784 0,'0'0'1608'0,"0"0"-664"0,0 0-392 0,0 0 8 15,0 0-159 1,0 0-89-16,0 0 80 0,0 3 312 0,0-3 144 31,0 0 64-31,0 0-184 16,0 0-208-16,0 0-31 15,0 0-129 1,0 0-168-16,0 0-48 0,0 1 176 0,4 2-168 15,7-3-32 1,1 0-64-16,3 0 16 16,1 0 120-16,1 0 120 15,4 0-120-15,1 0 168 16,0 0-120-16,0 0-32 0,3 0-16 0,0-3-104 31,2-1 0-31,1 4-80 0,3 0 8 0,0 0-8 16,0 0 32-1,0 0-32-15,2 7-8 16,-5-1 56 15,1 1-40-31,-5-5 0 0,-1 1-8 0,-3-3 8 0,-2 0-8 0,0 0 24 0,-3 0-16 31,1 0 40-15,-3 0-56-16,2 0 0 0,-1 0 0 0,0 0-88 15,1 2 88 17,-2-2 8-32,-1 0 0 0,-3 1 8 0,4-1 48 0,-4 0-64 0,0 0 8 15,-1 0-8 1,0 0 0-16,-2 0-8 15,3 0 8-15,-3 0 8 16,-1 0-8 0,0 0 0-1,-1 0 8-15,0 0 0 0,-1 0-8 0,3 3-8 0,0 0 8 31,6 2 0-15,1-1 0-16,1 0 0 0,1 0 0 0,1 0 0 16,-2-2 8-1,1 0-8-15,-2 0 8 16,-2-2-8-16,-1 0 8 0,-6 0-8 0,-2 0-384 15,-2 0-2280 17</inkml:trace>
  <inkml:trace contextRef="#ctx0" brushRef="#br0" timeOffset="150606.6142">10533 13553 5721 0,'0'0'4897'0,"0"0"-3529"16,0 0-704-1,-14 6 304 1,14 1-79-16,0 7-561 0,0 12-256 0,0 14-72 31,12 10 72-31,2 10-72 0,-1 6 72 0,2 2-72 31,-1-3 8-31,-4-6-8 0,4-8 80 16,-5-11-80-16,0-10 0 15,0-10-48-15,-4-10-440 16,-1-10-577-16,0-12-903 0,-4-12-1097 0</inkml:trace>
  <inkml:trace contextRef="#ctx0" brushRef="#br0" timeOffset="151184.6472">10568 13441 3928 0,'0'0'1513'0,"0"0"-969"0,0 0 224 15,0 0-144 1,0 0-24-16,94 48-272 0,-71-23-88 0,-1 1-88 15,-5 6 72-15,-1 2-40 32,-5 4-24-32,-6 2 1 0,-3 0 215 0,-2 2 0 0,0 2 104 15,-5-2-160 1,-10 0-72-16,-3 1-40 15,-1-8 32-15,-2 0-168 16,1-7 0 0,3-5-72-16,-2-4-136 0,2-3-824 0,3-6-1601 15,3-8-3104-15</inkml:trace>
  <inkml:trace contextRef="#ctx0" brushRef="#br0" timeOffset="151692.6763">10911 13783 4280 0,'0'0'1545'0,"0"0"-977"0,0 0 392 0,0 0 24 0,0 0-312 0,0 0-167 16,0 0-25-16,99 15-40 31,-84-17-56-31,4-11-72 0,-6-6-16 16,-3 1-144-16,0-2-56 15,-6 0-40 1,-4 3 40-16,0 2 8 0,0 5-24 0,-8 2 120 0,-6 5-88 15,-4 3 120-15,-2 0-56 16,0 5-56-16,-2 13-8 16,0 2-96-1,1 4 96 1,6 2-64-16,3-2 24 0,6 0-72 15,4-4 16-15,2-1-16 0,0-4 0 32,2-2-8-32,10-3 0 0,3-3 8 15,-1-2 0 1,7-5 0-16,2 0 0 0,1 0-80 0,12-21-576 15,-6-1-864-15,-4-4-3081 16</inkml:trace>
  <inkml:trace contextRef="#ctx0" brushRef="#br0" timeOffset="152117.7006">11206 13555 6465 0,'0'0'2544'0,"0"0"-1351"16,0 0-57-16,0 0-432 0,0 0-224 16,0 0-280-16,-94 97-144 0,90-81-48 15,4-1-8-15,0-7-176 16,0 3-192 15,0-5-168-31,9 0-136 0,2-4-72 16,5-2 144-16,-1 0 191 0,5 0-111 0,1-4 264 31,0-4-312-31,0 0 16 15,-1 2 64-15,-3 0 256 0,-3 5 128 32,-3 1 16-32,-5 0 88 0,-4 3 8 0,-2 15 856 0,0 6 224 15,0 6-240-15,-4 2-175 31,-9 2-249-15,5-4-248-16,-2-1-48 0,4-10-128 0,6-9-440 0,0-6-1449 16,0-4-2096 15</inkml:trace>
  <inkml:trace contextRef="#ctx0" brushRef="#br0" timeOffset="152294.7107">11406 13620 5193 0,'0'0'1920'0,"0"0"-1024"15,0 0 168-15,0 0-79 0,0 0-545 16,0 0-248-16,0 0-192 16,0 0-360-1,7 86-1217-15,-7-80-1455 0</inkml:trace>
  <inkml:trace contextRef="#ctx0" brushRef="#br0" timeOffset="152445.7194">11368 13423 7017 0,'0'0'1904'0,"0"0"-1415"16,0 0-481-16,0 0 120 0,0 0-128 31,0 0-2041-16</inkml:trace>
  <inkml:trace contextRef="#ctx0" brushRef="#br0" timeOffset="153098.7567">11618 13473 1512 0,'0'0'5713'0,"0"0"-3304"0,0 0-649 0,0 0-376 0,0 0-472 15,-78 45-632-15,67-11-224 0,4 1 1 31,5 4-41-31,2-7-16 16,0-4 8 0,0-6-8-16,2-6-8 0,8-4-40 0,-2-8-33 0,3-3-55 15,1-1-344-15,1 0 48 31,0-19 152-31,3-7 0 0,-1-6-152 0,-3-5-56 16,-1 1-32 0,-5 3 88-16,-1 4 240 0,-5 9 192 0,0 8 32 15,0 6 640 16,0 4 224-31,0 2-56 0,0 0-144 0,0 0-216 0,-3 14-416 0,3 6-64 16,0 9-40 15,0 3 40-31,0 4 0 0,0 2 0 16,10 4 0-1,1 2 0-15,-1 1 56 0,2 2-56 0,-3-3 0 0,-1 0 0 16,2-2 8-16,-4-6 0 31,-1-1 0-31,-1-7 0 16,-2-4 17 15,-2-5 23-31,0-6-48 0,0-3-89 0,0-6-39 0,0-2 128 0,-8-2-96 0,-8 0-72 16,3 0 40-1,0 0-8 1,1-8 136-16,3-2 80 15,1-8 152 1,3-2 24-16,0-8-55 0,5-6 23 0,0-7-48 16,2 0-48-16,14-3-128 0,5-1-96 15,0 7-561 1,13 2-815-16,-10 9-1416 0,-1 10-3082 0</inkml:trace>
  <inkml:trace contextRef="#ctx0" brushRef="#br0" timeOffset="153529.7814">11874 13473 6345 0,'0'0'2360'0,"0"0"-1135"31,0 0-345-31,0 0-368 0,0 0-128 16,0 0 32-1,0 0-64-15,12 133-144 0,-8-98-48 0,0 2-112 16,-2-9 56-16,-2-6-88 31,0-9-8-31,0-7 64 0,0-6-64 16,0 0 112-1,0 0 56-15,0-19-40 0,0-7-136 0,2-8-128 16,6-4-40-16,1 2-40 15,-1 1-48 1,6 5 80-16,-3 4 88 0,3 6 72 0,-3 6 8 16,-3 4-40 15,1 6-32-31,0 2-24 0,-1 2 40 0,4 0 56 0,2 0 8 15,-1 11 56 1,3 4 72-16,-1 6 24 0,-3 2-24 0,-2 4 80 16,-3 0-208-1,-5 8-16 1,0-7-1456-16,-2-4-4753 0</inkml:trace>
  <inkml:trace contextRef="#ctx0" brushRef="#br0" timeOffset="155213.8777">3834 13483 1424 0,'0'0'4649'0,"0"0"-2281"15,0 0-255 1,0 0-481-16,0 0-456 0,0 8-495 0,0 9-457 0,0 4 8 15,0 12 80 1,0 2-88-16,0 7-72 0,2-1-144 0,4 3 40 31,1-2-40-31,1 0 0 0,0-4-8 16,-2-7-104-16,1-6-360 15,-5-11-345 1,-2-8-767-16,0-6-1545 0,0 0-3456 0</inkml:trace>
  <inkml:trace contextRef="#ctx0" brushRef="#br0" timeOffset="155804.9115">3805 13329 4977 0,'0'0'2728'16,"0"0"-1800"-1,0 0-248-15,0 0 89 0,0 0-65 0,0 0-200 16,124 6-240-1,-100 8-168-15,-1 6 8 32,-5 4-96-32,-5 6 120 0,-7 5 120 15,-3 0-80-15,-3 4 24 0,0-5-104 0,0 0 40 31,-7-7-8-31,-2-4-48 0,1-5-8 16,-4-6 0-16,-1-6 24 47,-1-1-40-47,-1-2 32 0,-3-3-72 0,-2 0 40 0,2 0 8 0,1 0-8 0,3 0 0 15,3 0-48-15,7 0 56 32,2 0-128-32,2 0 72 0,0 0-376 15,0 8-72-15,13 2 296 31,7 2 72-31,7 3-8 0,-1 0 80 0,3-1-48 16,-2 2 48-16,-3-2 8 0,-1 0 8 31,-4-2-8-31,4-3-272 0,-7-3-1192 0,-5-5-1705 16</inkml:trace>
  <inkml:trace contextRef="#ctx0" brushRef="#br0" timeOffset="156528.9529">4167 13750 1560 0,'0'0'2344'16,"0"0"-719"0,0 0-169-1,0 0-360-15,0 0-200 0,0 0-111 16,0 0-345-1,0 0-112-15,108-11-72 0,-90-2 0 0,-3-1-64 16,-2-2 8 0,-4 0-48-1,-2 0-16-15,-7-1 160 0,0 2-88 16,0-1 32-16,-9 0 8 31,-9 2-88-31,-2 1-152 0,0 6 48 0,0 3-32 0,5 4-24 0,1 0-80 31,1 4-72-15,3 16 48-16,4 6 96 0,-1 3-56 15,5 2 64 17,2 1 0-32,0-3 16 0,0-6-8 0,0-2 0 0,9-7-8 0,3-1-8 0,1-3 8 15,-1-6-80 1,7-1 40-1,-1-3 32-15,3 0-384 16,13-11-624 0,-5-5-1145-16,-2 0-2712 0</inkml:trace>
  <inkml:trace contextRef="#ctx0" brushRef="#br0" timeOffset="157235.9934">4609 13558 3184 0,'0'0'1817'0,"0"0"-41"0,0 0-408 31,0 0-296-31,0 0-343 16,0 0-89-16,0 0-56 15,-98-22-192 1,82 30-240-16,1 12-48 0,1 7-48 0,3 6-48 15,3 1-8-15,2 4 8 32,6-1 0-32,0-4 8 0,0-5 16 15,12-4-32 1,5-8-80-16,2-6-184 0,-2-6-64 0,3-4-8 15,3 0 80-15,-3-18 72 16,4-8-184 0,-4-1 264-16,-3-4-16 0,-5-1 120 15,-5 4-48 1,-5 2 48-1,-2 6 312-15,0 6 152 0,0 4 136 0,-4 8-40 0,-5 2 0 16,1 0-296-16,-1 0 40 31,6 8-248-31,-2 10-56 0,3 4 0 0,2 10-64 16,0 4 64-1,0 6 56-15,4 2-56 0,7 6 8 16,1 0-8-16,-1 0-232 0,3-1-8 16,-4-6 8 15,1-8 80-31,1-9 48 0,-3-6 40 15,-3-7 56 17,-2-7-72-32,-1-5-16 0,-1 1 16 0,0-2 24 0,3 0-8 0,2 0 56 0,1 0-72 15,3 0 80 16,3-16-104-31,3-10-16 0,8-28-472 0,-3 4-1513 16,-3 1-5528 15</inkml:trace>
  <inkml:trace contextRef="#ctx0" brushRef="#br0" timeOffset="160198.1628">8539 10881 1712 0,'0'0'2568'15,"0"0"-1007"1,0 0-57-16,0 0-96 0,0 3-319 0,0-3-505 15,0 0-168-15,0 0-24 32,0 0-8-32,0 0-32 0,0 0-112 15,0 0-40 1,0 0 24-16,0 0-16 0,0 0-152 15,0 0 120-15,0 0-72 16,0 0-24-16,0 0-80 0,0 0 8 0,9 3 96 16,6-1 24-16,1-1 0 15,4 2-48-15,2-2 40 16,-1-1-40 15,0 0-72-31,-2 3 64 0,-3-3-56 0,-6 0 49 0,-1 0-57 16,-5 0 40-1,-1 0-40-15,-3 0 64 0,0 0 0 0,0 0 8 0,0 0-80 16,0-4-713-1,0-7-4232-15</inkml:trace>
  <inkml:trace contextRef="#ctx0" brushRef="#br0" timeOffset="161636.245">9002 10911 3624 0,'0'0'1881'15,"0"0"-185"1,0 0-32-16,0 0-87 16,0 0-297-1,0 0-456-15,-11 0-336 0,11 0-184 0,0 0-304 16,0 0-56-16,0 0 8 15,16 1 40-15,4-1 8 0,4 0 8 16,5 0 40-16,3 0-48 31,-3 0 80-31,0 0-72 0,-2-5 0 16,-6 1 56-1,-5 0-56-15,-5-1-16 0,-4 4 16 0,-4-2 72 16,-3 2-80-16,0-6-152 16,0 3-1536-16,-14-2-8586 0</inkml:trace>
  <inkml:trace contextRef="#ctx0" brushRef="#br0" timeOffset="163262.338">9504 10907 1776 0,'0'0'2672'0,"0"0"-1079"16,0 0-137-1,0 0-16-15,0 0-415 0,0 0-585 0,-2 4-264 16,2-3-48 0,13 2 184-16,7-3 8 15,7 2 88-15,1-2-8 0,4 0 24 16,-4 0-120-16,-1 0-104 15,-2 0-120-15,-5 0 72 16,-2 0-72 0,-5-5-64-16,0 1-16 0,1-3-712 15,-5 0-1456 1,-3 3-4250-16</inkml:trace>
  <inkml:trace contextRef="#ctx0" brushRef="#br0" timeOffset="165439.4626">8553 13169 256 0,'0'0'1064'0,"0"0"-152"15,0 0 160 1,0 0-312-16,0 0-216 0,-34 15-375 0,30-10-25 15,-4-1-144 1,2 0-385-16,2-3-199 0,-1 4 312 0,1-3 168 16,2 0 104 15,2-2 392-31,-2 2 329 0,2-2 135 0,0 0 16 15,0 2-80 1,0-2-112-16,0 0-296 0,0 0-200 0,0 3 24 16,8-2 368-16,5 0 1 15,8-1 39-15,-1 0 0 31,2 0-24-15,0 0-8-16,1-1-88 0,-2-11-248 0,4-8-248 16,-5 3-840-16,-9 4-3665 15</inkml:trace>
  <inkml:trace contextRef="#ctx0" brushRef="#br0" timeOffset="166623.5303">8911 13216 1856 0,'0'0'1928'0,"0"0"-911"32,0 0-161-32,0 0 280 0,0 0-272 0,0 0-504 0,-7 11-352 31,7-11 80-31,0 0 240 15,2 1 328-15,10-1-15 0,5 0-17 16,4 0-80 0,2 0-208-16,5 3-64 0,1-1-80 0,-1 2-16 15,1-2-72-15,-4 2-48 31,0-2-56-31,4-2-360 0,-9 0-928 16,-5 0-1953-16</inkml:trace>
  <inkml:trace contextRef="#ctx0" brushRef="#br0" timeOffset="168534.6396">9430 13215 1064 0,'0'0'2160'0,"0"0"-1168"0,0 0-327 31,0 0 55-15,0 0-64-16,0 0-168 0,-17 7 160 16,17-7 24-1,0 0-64-15,0 0 40 0,0 0-55 0,0 0-73 16,0 0-64-16,0 0-96 15,0 0 24 1,4 0 128 0,11 0 144-16,5 0-200 0,1 0-96 0,6 0-96 15,-1 0-136-15,0 0-120 16,3 0-8-16,1 0-464 15,1 0-1040-15,-7-6-1737 0,-5 4-3656 0</inkml:trace>
  <inkml:trace contextRef="#ctx0" brushRef="#br0" timeOffset="174453.9782">11927 11969 2376 0,'0'0'1608'0,"0"0"-503"0,0 6 39 16,0-3-296-1,0-3-144-15,0 1-280 0,0-1-112 16,0 0-80-1,0 3 0-15,0-3-80 0,0 1-48 16,0-1-48-16,0 0 25 31,0 3-73-31,-2-3 96 0,2 1-16 0,-4 2 16 0,0 0 56 0,-1 4-48 31,-1-1-48-31,-4-3-64 16,6 2 0 0,0-1 0-16,-1-3 8 0,3-1-16 0,2 0 8 15,0 0 0 1,-2 0 0-16,2 0 0 0,0 0 0 0,0 0 96 31,0 0-88-15,0 0-8-16,0 0-48 0,0 0 48 0,0 0 200 15,9 0-40 1,1 0 40-16,4 0-16 0,5 0-80 0,-2 0-32 15,3-4-24-15,2 3 16 32,0-4 32-32,5 2-48 15,-2 0 8 1,0 3-48-16,-6 0 0 0,-3 0 0 0,-3 0 40 15,-1 0-48-15,-8 0 0 16,-2-2-1216 0,-2 1-4081-16</inkml:trace>
  <inkml:trace contextRef="#ctx0" brushRef="#br0" timeOffset="175934.0628">12347 12009 576 0,'0'0'3120'0,"0"0"-1375"16,0 0-305-16,0 0 88 0,0 0-279 31,0 0-577-31,-7 0-416 0,7 0-96 31,0 0-152-31,0 0 8 0,2 0 272 0,11 0 48 0,6 0-80 16,-2 0-56-1,5 0-8-15,1 0-48 16,0 5-64 0,-2-4 16-16,-1 3-88 0,-1-1 56 0,-6-3 40 15,-3 1-96-15,0-1 56 16,-3 0-64-1,-3 0 72-15,2 0-64 0,-1 0-8 0,0 0-360 32,-1-9-1336-17,-4-2-4546-15</inkml:trace>
  <inkml:trace contextRef="#ctx0" brushRef="#br0" timeOffset="177065.1275">12864 12041 1008 0,'0'0'1672'0,"0"0"-728"16,0 0-88-16,0 0-119 0,0 0-97 15,0 0-56 1,-5 3-40 0,5-3 176-16,0 0 96 0,0 0 57 0,0 0-145 15,0 0-192 1,0 0-272-16,5 0 64 0,8 0 16 15,7 0-48 1,3 0 88-16,0 0-144 16,4 0-80-16,2-3-48 15,-2-1-112-15,0-1 64 0,9-13-64 16,-10 1-872-16,-5 2-2377 0</inkml:trace>
  <inkml:trace contextRef="#ctx0" brushRef="#br0" timeOffset="194854.145">10348 6465 6433 0,'0'0'2648'31,"0"0"-871"-31,0 0-433 16,-4 8-256-16,2 0-295 15,2 3-561-15,0 10-32 0,0 2 288 16,0 7-48-16,0 3-32 31,0 7-136-31,0 5-64 0,0 3-80 0,0 2-56 16,0 0 32-16,0-2-104 15,2-4 8-15,-2-8 8 16,0-8-8 15,2-6-8-31,-2-10 24 0,0-6-24 0,0-6-384 16,0 0-320-16,2-18-288 0,2-10-1249 31,-1 0-3904-31</inkml:trace>
  <inkml:trace contextRef="#ctx0" brushRef="#br0" timeOffset="195325.1719">10402 6497 4216 0,'0'0'2553'32,"0"0"-1049"-32,0 0 81 15,0 0-569-15,0 0-528 0,0 0-136 31,0 0-168-31,29 12 16 0,-16 4 8 0,3 4-72 16,-3 7 8 0,-5 4-40-16,0 5 160 0,-6 4-16 15,-2 3 40-15,0-4-224 31,0 3 88-31,-6-7-152 0,-6-6 272 0,1-4-191 0,-3-3-81 16,-1-6 0 15,-1-2-8-31,3-5-737 0,-6-9-439 0,9 0-1280 0,1 0-3202 16</inkml:trace>
  <inkml:trace contextRef="#ctx0" brushRef="#br0" timeOffset="195913.2056">10566 6796 3288 0,'0'0'2801'0,"0"0"-1849"31,0 0-440-31,0 0 816 0,0 0-223 0,0 0-49 0,52-8-328 16,-35-4-160 0,-1-3-184-16,-3 4 48 15,-3-1-104-15,-4 2-96 0,-4 1-24 31,-2 1 9-31,0 1-57 0,0-1-32 0,-2 0-128 0,-9-1 0 32,-2 5-8-32,-3 2 8 0,0 2-104 15,3 0 56-15,-1 0-176 31,4 15 151-31,1 1 65 0,2 3 8 0,4 2 105 0,3 1-105 32,0-2-73-32,0-2 25 15,3-2 32-15,8-4 16 0,0-4 0 31,0-2 64-31,1-4-64 0,-2-2 8 0,2 0 49 0,2 0-57 16,0-10-217-16,7-11-815 16,-3 7-1024-1,-5-3-2905-15</inkml:trace>
  <inkml:trace contextRef="#ctx0" brushRef="#br0" timeOffset="196613.2456">10874 6629 1736 0,'0'0'4745'0,"0"0"-2585"32,0 0-415-32,0 0-537 15,0 0-656-15,0 0-256 0,0 0-168 31,-73 49-112-31,68-35-16 0,5-2-16 0,0-3-40 0,0 1 0 0,0-4-24 32,0 3-8-17,3-3 24-15,5-3 48 0,1 4 16 16,3-2 0-16,-4-3 8 31,-1 3 0-31,-3-2 0 0,0 1 0 0,-1 1 120 0,-3 1-128 0,0 4 56 31,0 5-32-31,-3 2 48 16,-11 1-72-16,5 1-264 31,-1-4-704-31,10-9-1513 0,0-6-487 0,0 0-201 0</inkml:trace>
  <inkml:trace contextRef="#ctx0" brushRef="#br0" timeOffset="196753.2536">10938 6746 1112 0,'0'0'2872'0,"0"0"-551"31,0 0-457-31,0 0-359 0,0 0-521 0,0 0-720 0,5 6-136 0,-4 2 48 0,5 4-96 15,-2 0-80 1,-1-2-368 0,1 2-1064-16,-4-7-937 0,0 0-2008 0</inkml:trace>
  <inkml:trace contextRef="#ctx0" brushRef="#br0" timeOffset="196933.2639">10961 6549 5697 0,'0'0'2904'31,"0"0"-1575"-31,0 0-401 16,0 0-928-16,0 0-56 15,0 0-736 1,0 0-1433-16,0 0-4688 0</inkml:trace>
  <inkml:trace contextRef="#ctx0" brushRef="#br0" timeOffset="197547.299">11094 6643 1744 0,'0'0'4233'0,"0"0"-2489"16,0 0-128-16,0 0-479 31,0 0-825-31,0 0-168 0,0 0-56 15,0 0-72-15,-40 120 144 16,40-95-160-16,0-9-120 16,0-4-40-16,0-6-160 0,7-6-8 15,3 0-104 1,0 0 64-16,3-13 167 15,-1-8-87-15,-1 0-72 0,-3 0-216 0,0 0 232 32,-4 6 344-17,-2 5 48-15,-2 6 328 0,0 4 528 0,0 0 161 16,0 0-289-16,0 0-296 15,0 0-272-15,0 4-200 16,0 9 208-16,0 8-128 0,0 5 120 16,2 6 48 15,3 6-24-31,-1-1-80 0,-2 6-24 0,3-3-56 15,0-4-64 17,-3-1 8-32,0-6 64 0,-2-2-24 0,2-7-56 0,-2-4 24 0,0-2-24 15,0-6-232-15,0-2-128 16,-2-3 120-1,-10-3-88-15,-1 0-48 16,-3 0 216-16,1-6 8 16,1-7-80-1,6-1 176-15,3-3-16 0,5 2 72 0,0-5 232 16,0-4 24-16,13-2-80 15,8-2-176 1,14-17-616-16,-4 7-928 0,-4 6-3097 16</inkml:trace>
  <inkml:trace contextRef="#ctx0" brushRef="#br0" timeOffset="197958.3225">11302 6689 5401 0,'0'0'2464'0,"0"0"-1768"0,0 0-480 16,0 0 272-16,0 0 65 31,0 0-177-31,0 83-320 0,0-61 144 0,0-5-144 0,0-2-48 16,0-7 72-16,0-4-64 15,0-4 32 1,0 0-40-16,0 0 224 15,0-6 104 17,0-10-104-32,4-6-232 0,2-5-72 0,8 2 24 0,-1-4 48 0,6 4 0 15,1 3-56 1,-2 2 56-16,2 5 16 0,-5 6-8 15,1 3-8 1,-3 3-8 0,-1 3 8-16,-2 0 0 0,1 4 56 0,0 8-48 0,1 2 48 15,-4 4 96-15,2 0-152 31,1 5-320-31,-5-3-1096 0,1-6-2969 0</inkml:trace>
  <inkml:trace contextRef="#ctx0" brushRef="#br0" timeOffset="199301.3994">11596 6325 4384 0,'0'0'2417'0,"0"0"-361"16,0 0-535 0,0 0-697-16,0 0-744 0,0 0 72 15,0 0 304-15,9 116 96 16,0-66-96-16,0 6 24 0,-2-1-168 15,-1-1-136-15,-4-4 57 0,0-6-225 32,-2-4 40-32,0-8 32 15,0-8-80 1,0-9-96-16,0-6-473 0,3-9-503 0,-3-3-24 15,0-16-1329 1,0-3-2248-16</inkml:trace>
  <inkml:trace contextRef="#ctx0" brushRef="#br0" timeOffset="199613.4172">11634 6367 3328 0,'0'0'1961'0,"0"0"-489"16,0 0-432-16,0 0-328 0,0 0-232 0,73-25-168 0,-53 36-119 0,1 11-41 16,-2 6-56 30,-3 3 96-46,-5 2 112 0,-4 3 312 0,-5-3-104 0,-2 4-72 0,0-3-8 0,-2-2-168 16,-11 1-32 15,-3-5-136-31,-2-5-96 0,-2-2-8 0,-9-4-1016 0,4-6-1833 16,4-5-3480 15</inkml:trace>
  <inkml:trace contextRef="#ctx0" brushRef="#br0" timeOffset="199996.4391">11854 6728 2536 0,'0'0'1488'0,"0"0"-167"16,0 0-89 0,0 0 72-16,0 0-696 0,0 0-24 15,0 0-199-15,0 0-233 0,0 0-24 31,92-36-16-31,-88 22-48 0,-4-3 72 0,0 3-88 0,-4 1-48 16,-11 2-88 0,-6 7-56-16,3 4 32 15,-1 0 112-15,-2 12 80 31,3 10 416-31,3 7 216 0,4-4-160 0,4 4-224 0,4-6-168 16,3-4-40-16,0-5-72 16,0-2 16-1,5-5-128-15,4-5-80 0,6-2-1064 31,2-4-665-31,-5-13-2359 0</inkml:trace>
  <inkml:trace contextRef="#ctx0" brushRef="#br0" timeOffset="200252.4538">11854 6728 4913 0,'83'-139'2280'0,"-87"143"-1072"0,-4 0-103 0,4 1-145 31,2 0-472-16,2-1-408-15,0 2-80 0,0 2-8 0,0 1-32 16,8 0 40-16,4 4 16 0,1-3 40 16,-1-1-40 15,-3 1-8-31,-1 1 56 0,-3-1-64 0,-5 0 56 0,0 2-8 0,0 2-32 15,-5 3-16 17,-10-4 0-32,-3-1-824 0,5-4-1217 0,3-6-2288 0</inkml:trace>
  <inkml:trace contextRef="#ctx0" brushRef="#br0" timeOffset="200546.4706">12118 6597 1504 0,'0'0'2792'16,"0"0"-1191"-1,0 0 103-15,0 0-352 0,0 0-319 0,0 0-633 0,-39-22-104 16,26 42 16-16,2 7 152 15,4 0-200-15,5 2-120 16,2-3-80 0,0-5-64-1,0-2 64-15,11-4-128 0,2-7-104 0,0-2-600 16,6-6-568-16,-3 0-665 0,-3 0-2088 31</inkml:trace>
  <inkml:trace contextRef="#ctx0" brushRef="#br0" timeOffset="200893.4904">12204 6585 904 0,'0'0'4465'0,"0"0"-3353"0,0 0-64 0,0 0 328 15,0 0-439-15,0 0-401 16,0 103-192-1,0-81-168 1,0 0-80-16,0-7-96 0,0-3 48 0,0-8-56 0,0-4 8 16,0 0-120-16,0 0 8 15,7-9-136-15,2-11 240 16,2-4-376-1,0-2-72 17,2 2 144-32,-2 3-185 0,1 7 385 15,-3 5 16 16,-3 4 48-31,0 5 48 0,0 0-16 0,0 0 16 0,-4 2 144 0,3 7 32 0,-3 3-96 16,-2 0 96 15,0-1-168-31,0 1-8 0,0-2-1360 0,0-5-3377 0</inkml:trace>
  <inkml:trace contextRef="#ctx0" brushRef="#br0" timeOffset="201179.5068">12204 6585 3544 0,'156'-70'1841'16,"-153"70"-1121"0,-1 0-296-16,0 14 320 0,2 8 136 31,1 6-304-31,-3 9 129 0,-2 3-185 0,0 6-296 0,0 4 8 0,0 2-96 15,0 4-88 1,0 0-24 0,0-2 112-1,0-3-8 1,0-8-120-16,0-7 64 0,4-2-72 0,1-13-8 0,2-9-896 15,-3-8-1457-15,-2-4-3552 32</inkml:trace>
  <inkml:trace contextRef="#ctx0" brushRef="#br0" timeOffset="201394.5191">12367 6622 3440 0,'0'0'968'0,"0"0"-71"31,0 0 63-31,0 0-216 16,0 0-136-16,0 0-64 0,0 0-152 16,0 0 144-1,58 34-63-15,-67-12-473 0,-13 4-48 16,2-7-1593-16,4-4-3456 0</inkml:trace>
  <inkml:trace contextRef="#ctx0" brushRef="#br0" timeOffset="201579.5297">12367 6622 3624 0,'75'7'1385'0,"-61"-7"-657"0,1 0-72 16,4 0-104-16,-2-7-536 0,-3-6-16 47,-1-3-1560-47,-7 4 47 0,-1 0-239 0</inkml:trace>
  <inkml:trace contextRef="#ctx0" brushRef="#br0" timeOffset="201753.5396">12540 6523 1320 0,'0'0'2168'0,"0"0"-287"0,0 0-169 0,0 0-728 0,0 0-560 32,0 0-168-17,0 0 240-15,-31 116-103 0,31-83-161 0,0-3-104 16,0-9-72-16,0-2-56 31,0-9 0-31,4-10-560 0,8 0-457 0,11-23-287 0,-6-6-856 16,-1-2-673-16</inkml:trace>
  <inkml:trace contextRef="#ctx0" brushRef="#br0" timeOffset="201903.5482">12540 6523 96 0,'83'40'3000'0,"-83"-40"-783"0,0 4-1169 0,0 10-264 0,0 0 320 0,-2 0-600 15,-1 0-384 1,3-3-120-16,0-6-72 0,0-2-544 15,0-3-664-15,7 0-536 0,2-4-233 47</inkml:trace>
  <inkml:trace contextRef="#ctx0" brushRef="#br0" timeOffset="202160.5629">12675 6619 808 0,'0'0'1536'0,"0"0"184"0,0 0-263 0,0 0-257 0,0 0-128 16,0 0-384-16,0 0-312 0,-3 34-176 31,-2-26-120-31,3-3-80 0,2-4-8 15,0-1-560 1,0 0-464 0,0 0-368-16,0-7 96 0,5-6 951 0,4 4 353 0,-3 0 152 15,1 3 113 1,-3 5 239-16,2 1 160 0,-2 0-32 0,0 0 40 31,0 1-48-15,-1 11-128-16,-1 2-32 0,-2 4-128 0,0 11-336 15,0-6-720-15,-13-2-4057 0</inkml:trace>
  <inkml:trace contextRef="#ctx0" brushRef="#br0" timeOffset="207119.8465">8370 6752 6529 0,'0'0'2448'0,"0"0"-663"16,0 0-41-16,0 0-15 16,-18-48-417-16,8 40-784 15,2 4-96 16,-3 1-152-31,0 3-280 0,-8 0-72 0,0 11-112 16,-6 11 176 0,1 3-80-16,-1 4 80 0,8 1-56 0,3-4 64 15,7-4 8-15,7-2-8 16,0-4-144-16,0 0-160 15,14-4 56-15,6 0 88 32,2 0-16-32,5-4 72 0,-2 1 96 0,-2-2-32 0,0-1 40 15,-7 0 8 1,-7 0 16-16,-5 1-24 0,-4 1-56 0,0-1 56 31,0 5 8-31,-17 5 176 16,-6-2-56-16,-1 3-128 0,-1-4-584 31,2-10-817-31,6-4-927 0,8 0-1881 15</inkml:trace>
  <inkml:trace contextRef="#ctx0" brushRef="#br0" timeOffset="207409.8631">8356 6898 1856 0,'0'0'2520'16,"0"0"-1247"-16,0 0-233 15,0 0 208 16,0 0-288-31,0 0-335 0,-17 105-345 0,17-87-184 0,0-4-96 16,3-2-48 15,9-6 40-31,2-5 8 0,-4-1 144 0,4 0 272 0,-3 0 104 0,-2-7 16 16,-1-8-128-1,-2 1-16-15,-4-1-32 0,-2-4-152 0,0 1-208 0,0 2-216 16,0 2-912 15,0 2-824-31,-2 6-2257 0</inkml:trace>
  <inkml:trace contextRef="#ctx0" brushRef="#br0" timeOffset="207895.8909">8513 6744 3344 0,'0'0'2889'0,"0"0"-1065"0,0 0-584 0,0 0-415 16,0 0-385-1,0 0 128-15,-10 79-176 0,8-39 40 31,2 7-96-31,0-1-208 0,0 2-24 16,0-2 56 15,0 1-160-31,2-8 8 0,8 0 0 0,-4-9 0 0,-1-6-8 0,-2-8 8 16,0-4-8 15,-3-8 48-31,0-2-48 0,0-2-376 0,-3-4-968 16,-9-13-1657 15,-4 0-2320-31</inkml:trace>
  <inkml:trace contextRef="#ctx0" brushRef="#br0" timeOffset="208092.9022">8399 6954 4080 0,'0'0'2937'0,"0"0"-1513"0,0 0-487 0,0 0-321 16,0 0-304-16,0 0-312 16,0 0-224-1,108-74-1353-15,-91 68-1711 16</inkml:trace>
  <inkml:trace contextRef="#ctx0" brushRef="#br0" timeOffset="208192.9079">8399 6954 1192 0,'114'-45'4041'15,"-114"45"-3025"-15,11 0 304 0,9 0-152 0,4 0-519 0,0 0-313 16,1 0-304 15,-2-3-32-31,-3 1-753 0,-3 1-1543 0,-6-4-1833 0</inkml:trace>
  <inkml:trace contextRef="#ctx0" brushRef="#br0" timeOffset="208368.918">8603 6794 3328 0,'0'0'2401'0,"0"0"-617"0,0 0-760 15,0 0-904 1,0 0-8-16,0 0-16 16,10 106 88-16,1-65-104 15,-1-5-80 1,9 0-568-16,-7-11-1560 0,2-6-2105 0</inkml:trace>
  <inkml:trace contextRef="#ctx0" brushRef="#br0" timeOffset="209204.9658">8748 6830 3144 0,'0'0'2889'0,"0"0"-1561"0,0 0-760 0,0 0 104 0,0 0 297 0,0 62-481 16,7-38-232 15,2-2 112-31,0-4-160 0,2-6-136 0,1-2-72 0,-4-6-72 0,3-4-832 16,3 0-209 15,-3-10-519-31,3-9-216 0,-4-4 247 0,-1 2 1057 15,1 2 544 17,-6 9 624-32,-2 6 209 0,-2 4 87 0,0 0 40 0,0 0-360 0,0 0 104 15,0 6 64-15,0 2-304 31,0-4-400-31,0-1-64 0,0-2-8 16,0-1-712 15,0 0 8-31,4 0 272 0,-1-10 240 0,-3-4-200 0,2 0-40 0,-2 2 312 31,0 2 72-15,0 4 56-16,0 6 552 0,0 0 16 0,0 0-560 0,0 14 440 16,4 3 160-1,0 2-272-15,1-1-200 0,0-7-8 0,-1 0-120 16,3-7-8-1,-1-4-520 1,1 0-368-16,0 0 56 16,-3-15-80-16,3 1-80 0,-3-3-25 0,3 4 185 46,0 7 832-46,0 4 8 0,-1 2 352 0,1 0 160 0,-1 0 128 16,1 0-47 15,0 1-129-31,2 2-184 0,-1-3-48 0,2 0-184 0,1 0-56 0,-1-2 0 16,0-9 104 15,-1-3-24-31,-6-2-64 0,2 0 96 0,-5 0-32 0,0 4 48 0,0 2 136 0,0 5 176 31,-8 5 312-15,-5 0-384-16,1 8 8 0,-1 11-40 15,4 2 81 17,3-2-1-32,5-1-128 0,1-3-88 0,0 0-112 15,1-5-80 1,10-4 0-16,-1 0 48 0,3-4 16 0,1-2-72 15,7 0-360-15,-4 0-1049 16,1-8-1319 0</inkml:trace>
  <inkml:trace contextRef="#ctx0" brushRef="#br0" timeOffset="210386.0334">9372 6634 4112 0,'0'0'2017'0,"0"0"-641"16,0 0 224-16,0 0-199 0,0 0-473 0,0 0-416 15,0 0-328 1,-42-25 104-16,25 32-216 0,1 12 96 31,-1 6-152-15,5 3 72-16,5-3-88 0,5 0-48 0,2-4 48 15,0-4-96 1,9-3 40-16,3-1-72 0,7-6 48 0,-1 3 72 31,-1-2-40-31,-1 0 48 16,-5 0 0-16,-2 2 8 0,-4-1 0 15,-5 4-8-15,0 1 48 16,-5 2 144-16,-8-4-192 0,-5-2-224 0,0-6-968 16,2-2-1417-1,8-2-3456 1</inkml:trace>
  <inkml:trace contextRef="#ctx0" brushRef="#br0" timeOffset="211716.1094">9456 6750 3200 0,'0'0'2033'16,"0"0"-305"0,0 0 112-16,0 0-447 15,0 0-561 1,0 0-448-16,0 0-184 0,0 0-192 15,0 0-8-15,-64 63 120 32,62-53-120-32,2-1-88 0,0-3 88 0,0-2-8 0,0-2-112 0,0-2 120 31,0 0-280-16,0 0 72-15,0 0 0 0,2 0 56 0,0 0 0 16,1 0 32 15,-3 0 64-31,2 0-48 0,-2 0 96 0,0 0 16 0,0-2 64 0,2 0-56 31,0-2 40-31,3 0-8 0,0-2-96 16,-1 0 104-16,0 2-40 16,1-1-16-1,-1 5 0-15,-2 0-80 0,3 0-104 0,-2 5-40 31,1 15 224-31,0 3 88 16,0 4 160-16,0-2-96 0,-1 2-48 0,1-5-24 31,2-4 8-31,-2-8-80 0,0-1-8 0,0-7-72 0,-1-2 64 16,1 0 8-1,2-13 16 1,2-9-16-16,-2-4-280 16,1-6 152-16,-3-2 64 31,-2 2-112-31,0 5-136 0,1 8 176 0,-3 9 128 0,0 10-184 0,0 0 127 0,0 10-63 31,0 16 128-31,0 7 177 16,0 2-33 15,0 3-16-31,0 2-80 0,0 0 32 0,0-2-8 0,0 0-64 0,0 1 32 0,0-5-32 15,0-3-16-15,0-2 8 32,0-9-464-32,-5-4-153 15,-1-8-375 1,-3-6 320-1,3-2 440-15,-4 0 232 0,6-4 56 0,-1-11 744 16,5 1-40-16,0-7-328 0,0-2-88 0,17-6-135 31,2-4-89-15,6-1-120-16,2 0-393 0,-3 1-255 0,0-2-152 15,-1 2 104 17,-7 2 64-32,-8 6 632 0,-3 2 80 0,-5 8 176 0,0 6 440 0,0 7-256 0,-11 2 216 15,-1 0-376 16,1 2-120-31,5 8-32 0,4 2-56 0,2 0-72 16,0-2-8-16,0 0 8 31,13-3 0-31,-3 2 0 0,2-3 16 0,-1 0 249 0,-5-2 71 0,-4 2-120 31,2 0-48-15,-4 2-8-16,0 2 16 0,-8 2-176 0,-13-2-376 16,0-1-1233 15,3-7-3720-31</inkml:trace>
  <inkml:trace contextRef="#ctx0" brushRef="#br0" timeOffset="211856.1174">9697 6830 2512 0,'0'0'1616'16,"0"0"-303"-1,0 0-281-15,0 0-472 0,0 0-248 0,83-36-312 32,-70 26-136-17,3-8-1088-15,-5 6-289 0,-4 0-423 0</inkml:trace>
  <inkml:trace contextRef="#ctx0" brushRef="#br0" timeOffset="212066.1295">9697 6830 600 0,'125'-133'1696'0,"-129"132"280"16,-2 1-199 15,1 0 7-31,0 0-632 0,1 11-671 0,1 16-265 0,1 5 40 0,0 6 104 15,2 2-184-15,0-4 32 0,0-2-208 32,0-7-128-32,0-8-1401 0,4-7-1175 0,3-7-2201 0</inkml:trace>
  <inkml:trace contextRef="#ctx0" brushRef="#br0" timeOffset="212325.1443">9889 6872 1456 0,'0'0'1672'0,"0"0"-624"0,0 0 9 0,0 0-169 0,0 0-160 16,0 0-280 15,0 0-320-31,69-49 208 0,-66 39 32 0,-3 1-8 16,0-3 104-1,0 2-144-15,-8 1 17 0,-2 2-193 0,-1 4 224 16,-1 3 168-16,0 0 16 16,3 9-200-1,-1 13-248-15,1 4 72 0,5 2-128 0,2 2 144 31,2-4-176-15,0-4-16-16,4-6-424 0,7-5-800 0,8-11-1017 0,-3 0-783 16,-2 0-2129-1</inkml:trace>
  <inkml:trace contextRef="#ctx0" brushRef="#br0" timeOffset="212796.1712">9889 6872 728 0,'96'-62'2608'0,"-96"62"-1616"0,0 12-191 0,2 6 143 0,3 2-264 0,-3 2-160 15,3-1-320 1,-1-6-88 0,-2-3-96-16,0-4-8 0,0-5-8 15,1-3-96 16,0 0 96-31,2-11 312 0,5-10-128 0,1-4-136 0,0-5-48 16,2 2-80 15,0 5 80-31,1 2 0 0,-5 6 8 0,-1 7 72 0,0 5-56 0,-4 3 24 16,0 0 88 15,1 3 360-31,-1 11-56 0,-2 5-55 0,0-1-121 0,1-2-136 0,-1-4-8 31,-2-4-64-15,3-6-56-16,-1 0-8 0,-1-2 8 0,2 0 0 15,0 0-112-15,3-10 112 32,3-4 120-32,0 1-120 0,-2 3 0 0,1 1-8 0,-2 3-72 0,2 4-16 15,-3 2-8 16,1 0 16-31,3 0 88 0,0 2 56 0,0 6 16 16,-3 5 72 15,3-2-144-31,-5 3 152 0,-4 12-152 0,0-4-232 0,0 0-4617 0</inkml:trace>
  <inkml:trace contextRef="#ctx0" brushRef="#br0" timeOffset="227300.0008">12062 9978 1824 0,'-3'0'2368'0,"1"0"-951"0,0 2-545 0,2-2 120 16,0 0 16 0,0 0-408-1,0 0-344-15,0 0 9 16,0 0-185-16,0 0 56 0,0 0-64 15,0 0-64-15,0 0 0 16,0 0-8 0,0 0 0-16,0 0-8 15,0 2 8-15,11-2 184 16,0 0 24-16,5 0-48 0,1 0 40 0,4 0 184 15,-1 0-112-15,4 0-152 16,3 0-24-16,-1-4-32 16,4 2 80-16,-1 0-144 15,-3 2 0 1,1 0 96-16,-2 0-88 15,-3 0 0-15,-4-2-8 16,-1 2-16-16,-1 0 16 0,-3-2 104 16,1 0-104-16,-3 0-64 31,1 2 64-31,-4 0 16 0,3 0-16 15,-1 0-8-15,0 0 8 32,1 0 0-32,1 0 0 0,1-2 104 0,3 2-96 0,1-2-8 0,-1 2-8 15,2 0 8 16,-2 0 8-31,1 0-8 0,-1 0-152 0,-3 0 32 16,1 0 120 15,-3 2-80-31,-1 0 32 0,2-2 24 0,0 0 16 0,3 0 8 0,0 0-8 16,1 0-8 15,-1 0 8-31,4 0 0 0,-4 0-64 0,-2 0-24 16,-2 0 88-1,-2 0-104 1,1 0 8-16,-4 0 96 0,-2 0 0 0,5 0 8 0,1 0-48 0,0 0 40 31,3 0 8-15,1 0-16-16,3 0 16 0,2-6 8 15,-4 2-8 1,1-1-48-16,-3 4-8 0,-1 1-120 0,-2 0 56 0,-1 0-8 15,3 0 0 17,-4 0 128-32,1 0 40 0,1 1-40 0,-2 2-64 15,0-3 64 16,5 0 0-31,-5 2 88 0,3-2-88 0,1 6 0 0,-6 0-224 0,-1 2-2649 0</inkml:trace>
  <inkml:trace contextRef="#ctx0" brushRef="#br0" timeOffset="236335.5176">11917 8444 2600 0,'0'0'4977'0,"0"0"-3345"16,0 0-511-16,0 0 159 0,2 0-296 31,0 0-560-31,4-1-112 0,4-4-304 0,1-1 200 31,3 0-64-31,-1-2-144 0,0 2-24 16,1 1-48-16,-6 2-304 15,-3 0 40-15,-3 2 176 0,0 0 120 0,-2 1 32 16,0 0 16-16,0 0 88 31,0 0 0-31,0 1-96 0,-9 15-16 0,-2 6 16 16,-2 10 88-1,2 8-80-15,-2 4 48 16,-1 2-56-16,1 3-96 0,-1-5-240 16,1-5-360-16,1-3 248 0,2-11-128 15,3-6 144 16,5-7 248-31,2-10 176 0,0 1-288 16,0-3 160-16,0 0 136 16,13 0 48-16,3-3 376 15,3-11 80-15,6-7-248 16,0-1-96-16,-1-4-160 0,5-8-752 0,-7 6-1673 47,-4 4-3192-47</inkml:trace>
  <inkml:trace contextRef="#ctx0" brushRef="#br0" timeOffset="236614.5335">12075 8568 3184 0,'0'0'1873'0,"0"0"-665"16,0 0 200 15,0 0-432-31,0 106-63 0,0-77-561 0,0-3-192 0,-2-6 0 0,2-6 16 15,0-6-168-15,0-5-8 0,0-3 8 32,0 0-8-32,0-15 312 0,0-9-304 31,2-8 0-31,6-6-8 0,6 2-160 0,-1 1 32 0,-1 12 0 15,-1 6 0 1,0 12 48 0,-4 5-48-16,0 0 120 15,-1 18-8-15,-4 2 16 0,0 4-104 31,0-3 208-31,-2 5-208 0,0-5-1169 0,0-5-4096 0</inkml:trace>
  <inkml:trace contextRef="#ctx0" brushRef="#br0" timeOffset="236797.544">12075 8568 3320 0,'160'29'3281'16,"-144"-35"-1681"-1,-1-3-576 1,3 2-263-16,3-4-97 31,-4 1-408-31,1 0-256 0,2-6-616 0,-4 5-1073 0,-8 0-1495 0</inkml:trace>
  <inkml:trace contextRef="#ctx0" brushRef="#br0" timeOffset="237006.556">12307 8426 304 0,'0'0'3896'0,"0"0"-1887"0,0 0-505 15,0 0-312-15,0 0-359 0,0 0-497 31,0 0-160-31,0 0 272 16,-8 96-32 15,8-58-8-31,0 2-336 0,0 1-64 0,0-1 120 0,0-2-128 0,0 2-864 0,0-10-1657 16,0-7-2736-16</inkml:trace>
  <inkml:trace contextRef="#ctx0" brushRef="#br0" timeOffset="237344.5753">12403 8709 808 0,'0'0'1328'0,"0"0"-472"0,0 0-248 31,0 0 200-31,0 0 97 15,0 0-377-15,0 0-168 0,0 0 88 16,0 0-200-16,0 0-104 16,0 0-72-16,0-2-48 0,0-2-16 15,0 2-8 1,0-2-336-16,0-2-816 31,0 2-513-31,0-2-463 16</inkml:trace>
  <inkml:trace contextRef="#ctx0" brushRef="#br0" timeOffset="237663.5935">12403 8709 592 0,'53'-141'1576'0,"-46"133"-568"0,-3-3-400 16,0-1 8 0,1-1-327-1,-5 2-177-15,0-1 8 0,0 4 8 16,-2 2 120-1,-9 1-24-15,-5 5 64 0,1 0-96 0,-1 0-176 16,0 12 168-16,3 7-24 31,0 3-32-31,4 1 56 0,4 0-80 16,5 0 72-16,0-2-72 15,0-2-104 1,3 0-8-16,10-6-48 0,5-2 56 0,-1-5-128 16,2-6-264-16,0 0-256 15,3-2-472 1,-3-13-185-16,-4 2-1303 0</inkml:trace>
  <inkml:trace contextRef="#ctx0" brushRef="#br0" timeOffset="237893.6067">12521 8544 4016 0,'0'0'1585'0,"0"0"-513"0,0 0-392 0,0 0-248 16,0 0 168 0,0 0-360-16,0 0-136 0,-2 103 176 15,2-89-280-15,0-4 56 0,0-6-48 16,0-4-8 15,0 0-8-31,6 0-480 0,3-14-424 0,13-21-384 16,-2 6-785 15,-2-1-1831-31</inkml:trace>
  <inkml:trace contextRef="#ctx0" brushRef="#br0" timeOffset="238517.6424">12702 8449 416 0,'0'0'1560'0,"0"0"-432"16,0 0 16 0,0 0 441-16,0 0-313 15,0 0-248 1,0 0-400-1,0 0-224-15,0 0-392 0,0 0 297 32,-35 44-105-32,33-15-120 0,2-4 0 0,0-4-80 0,0-4 0 0,5-5 0 15,6-6-376 1,2-5-89-1,1-1-263-15,-1 0-168 0,1-11-360 0,-1-10-201 16,-5-1 177-16,-3 3 896 31,-2 2 384-31,-3 4 448 0,0 9 624 16,0 4 641-1,0 0-497-15,-5 4-744 0,0 19-216 0,1 7-48 16,0 4-48-16,1 4-104 0,1 3 0 31,-2 1 8-31,0-4-64 0,1-3-48 16,-4-2 32-16,3-9-88 31,-1-6-208-31,1-6 16 0,-2-7 280 0,-2-5-48 16,2 0-8-16,-3-8 56 0,3-13 16 31,3 0 296-31,3-10-104 0,0-1-192 0,7-3-104 15,10 0 96 17,1 1-96-32,3-1-64 0,-2 6-104 0,-3 0 8 0,-1 8 200 0,-3 2 56 15,-6 9-48 16,-1 4 56-31,-5 4 112 0,0 2-104 0,0 0 120 16,0 7-80-16,0 8 168 31,0 6 200-31,-2-2-216 0,2 4 40 0,0-6-232 0,0 0 56 16,0-4-64-16,4-4-56 31,3-3-168-31,0-6-424 0,0 0-496 0,-1 0-688 16,-2-6-2369 15</inkml:trace>
  <inkml:trace contextRef="#ctx0" brushRef="#br0" timeOffset="238905.6646">12899 8526 1120 0,'0'0'1304'15,"0"0"-584"16,0 0-352-31,0 0 32 0,65-27-176 0,-51 16-136 0,-3 1-88 16,-5 2-152 0,-2 0-88-16,-1 2 232 15,-3 4 8-15,0 2 312 0,0 0 449 16,-3 0 135-16,-5 16 80 15,1 5-80 1,3 2-152-16,-1 4-328 0,2-4-280 0,3-2-64 0,0-6 56 31,0-4-128-31,0-5-128 16,3-6-424-16,8 0-344 0,0-9 184 31,3-8-632-31,-3-3-297 0,0-1 145 0,0 3 568 0,-2 4 744 16,0 2 184-1,-3 6 456 1,0 5-168-16,-4 1-40 15,-2 0 88 1,2 0 24-16,0 0-152 0,0-2-96 0,2-1-16 0,3-4-96 16,-1-2-312-1,2-1-880-15</inkml:trace>
  <inkml:trace contextRef="#ctx0" brushRef="#br0" timeOffset="239017.671">13134 8478 1640 0,'0'0'1352'0,"0"0"-696"0,0 0-104 0,0 0-120 0,0 0-432 15,0 0-80-15,0 0-280 16,42 82-128-1,-29-99-352 1,1-6-1096-16</inkml:trace>
  <inkml:trace contextRef="#ctx0" brushRef="#br0" timeOffset="240658.7649">12382 13395 2392 0,'0'0'1520'0,"0"0"-111"0,0 0 71 31,0 0-280-31,0 0-304 0,0 0-167 16,0 0 95-16,27 46-96 15,-25-23-88 1,0 2-280-16,-2 1-104 0,0 3-72 0,0-5-40 31,-6-1-16-31,-5-5-40 16,-5-1 16-16,1-4-96 0,-3-6 112 15,5-3-112-15,-1-2 8 16,5-2 32-16,3 0-96 15,6 0 16 1,0 0-304-16,0-5 64 0,0-8 88 0,8-5 88 16,4-4 96-1,5-3-8-15,-4 2 8 0,1-1 0 16,-3-1 0-16,-2 1 8 15,-4 1 8-15,-5 0 32 16,0-1-8-16,0 0 80 16,-7 3-48-1,-13-4-8-15,-2 3-64 0,-5 2 8 31,-2 4-8-31,2 5-56 0,2 2-48 0,4 5 104 0,0 4 352 16,6 0-32 0,5 0-112-16,4 8-208 15,4 10 0-15,2 6-184 31,0 6 184-31,13 5 0 0,9 7 0 0,3-4 8 0,4-5-8 16,2-3 0 0,0-7-72-16,1-5 72 0,-3-6-64 0,0-5-528 15,10-7-800 1,-10 0-777-1,-2 0-2992-15</inkml:trace>
  <inkml:trace contextRef="#ctx0" brushRef="#br0" timeOffset="241722.8257">12641 13265 6489 0,'0'0'2937'0,"0"0"-1849"16,0 0-688-1,0 0-216-15,0 0-24 0,9 107-80 16,-5-58 40-1,3-2-120 1,2-6 8-16,0-4 0 0,0-10 64 0,-3-4-72 16,4-10 8-1,-2 0 40-15,-1-8-48 0,1-2 0 16,0-3-136-1,0 0 24-15,3-4 48 0,1-14 64 0,1-6 192 32,1-5-184-32,-1-4 0 15,-2-2 16-15,-4 1-24 0,-5 0-48 16,-2 4 40-1,0 2-64-15,0 2 64 0,-7 2 8 0,-4 4-104 16,2 1-8-16,3 4 104 31,-2 1 8-31,6 4-64 47,2 4-72-47,0 1 128 0,0 4-160 0,0 1 24 0,0 0-88 0,0 4 40 0,2 12 192 0,10 8 104 0,1 8 208 16,3 4-72-1,-3 2-64 1,0-1-24-1,3-4-48 1,-3-5-48-16,3-8 24 0,-1-4-80 16,4-3-56-16,5-12-824 31,-4 2-1057-31,-4-3-2704 0</inkml:trace>
  <inkml:trace contextRef="#ctx0" brushRef="#br0" timeOffset="242938.8953">12949 13264 4280 0,'0'0'2401'16,"0"0"-889"15,0 0-127-31,0 0-465 0,0 0-384 0,11-7-304 0,4-3 152 0,3 0-152 31,2 1-56-31,0 2-176 16,-2 2 56-16,-1 4-112 15,-1 1 56-15,-3 0-384 0,-1 0-568 0,-1 0-104 16,1-4-633-16,-4 0-879 31,-4-2-169-31</inkml:trace>
  <inkml:trace contextRef="#ctx0" brushRef="#br0" timeOffset="243335.918">13091 13311 1200 0,'0'0'2784'0,"0"0"-1159"31,0 0-201-31,0 0 88 0,0 0-319 0,0 0-585 0,0 0-376 16,0 20-48-16,0-6-176 31,0 5 160-15,6 2 128-16,4 8-96 0,-2 0 0 0,3 1-40 31,-1 0 0-31,1 3-16 0,-3-1-144 0,2 2 128 0,-4-4-16 15,0 0-112-15,3 5-320 0,-4-8-1296 32,-2-5-3593-32</inkml:trace>
  <inkml:trace contextRef="#ctx0" brushRef="#br0" timeOffset="245628.0491">13315 8597 4793 0,'0'0'2680'16,"0"0"-1848"-16,0 0-504 15,0 0 56-15,0 0-192 16,12 18-192-16,-5-12-1040 15,-5-1-1416-15</inkml:trace>
  <inkml:trace contextRef="#ctx0" brushRef="#br0" timeOffset="253937.5244">7309 6206 1016 0,'0'0'2936'0,"0"0"-1423"0,0 0-457 0,0 0-160 31,5 0 40-31,-1 0-232 0,3-6-343 16,1 0-169-16,2-2-72 15,1 2-112-15,0-2-8 0,11-5 0 16,-1 1-425-16,-4 1-1391 0</inkml:trace>
  <inkml:trace contextRef="#ctx0" brushRef="#br0" timeOffset="259264.8291">14150 5273 4785 0,'0'0'2544'0,"0"0"-1576"16,0 0-400-16,0 9 209 0,0 1-249 16,0 7-48-1,-2 2 120-15,-4 12 72 16,0 4 32-1,-1 9-64-15,1 9-224 0,2 1-15 0,0 4-177 16,4-4 32-16,0-6-168 16,0-6-72-16,0-5-8 15,4-12 64 16,0-6-72-31,0-6 0 0,0-7 0 0,-1-1 88 0,-3-5-40 32,0 0-96-32,0 0-8 0,0 0-424 15,0-23-529 1,0-1-3160-16,0 0-4456 0</inkml:trace>
  <inkml:trace contextRef="#ctx0" brushRef="#br0" timeOffset="260332.8902">14094 5246 3512 0,'0'0'3017'0,"0"0"-857"0,0 0-343 0,0 0 287 0,0 0-752 16,0 0-679-16,0 0-417 31,-21 0-176-31,21 0-80 0,0 0-128 31,11 0 128-31,7 0 0 0,3 6 56 0,0 3-48 0,4 3-8 16,0 1 8-1,-3-1 0-15,0 0 112 0,-4 0-120 32,-2 0 0-32,-5-2 0 0,-4 2-48 15,-3-1 40-15,-2 4-72 16,-2 4 72-1,0 0-128-15,-2 5 136 0,-13 2 0 0,-3 1 64 16,-4-1-64 0,4-2-144-16,-3-3 64 15,2-3 72 1,1-1-432-16,5-7 71 0,-1-6-271 0,5-4-1232 15,3 0-1305 17</inkml:trace>
  <inkml:trace contextRef="#ctx0" brushRef="#br0" timeOffset="262289.002">14424 5250 4761 0,'0'0'2768'0,"0"0"-1104"15,0 0-343-15,0 0-289 32,0 0-368-32,-27 67-408 0,22-34-64 15,5 7-88 1,-2 8 208-16,-1 5-32 0,1 3-144 0,0-5 168 15,0-2-31-15,0-10 15 16,0-8 112-16,2-9-232 0,0-6-64 16,0-8-24-16,0-4-80 31,0-4 0 0,0 0-112-31,4 0-656 0,23-6-713 0,-3-13-495 0,3 2-3201 16</inkml:trace>
  <inkml:trace contextRef="#ctx0" brushRef="#br0" timeOffset="262790.0307">14630 5478 3608 0,'0'0'2969'0,"0"0"-929"0,0 0-159 0,0 0-497 0,0 0-176 15,0 0-496-15,-116 3-143 16,105 16-377-16,1 8-40 15,2 3-80-15,6-1-16 0,2 4-56 32,0-4-16-32,0-2 16 0,0-7-8 15,0-2-48-15,10-6-16 16,-2-3 64 15,3-4-64-31,3-3-32 0,1-2-248 0,2 0-25 0,2-5 41 0,1-8-72 31,0-5-56-31,-2-3-224 0,-2-2-104 16,-5 1 64-16,-3 4 368 15,0 1 272 1,-6 8 88 0,0 5 104-16,-2 2 400 0,0 2 240 0,0 0-112 0,0 0-144 15,0 0-144-15,0 0-200 16,0 0-144-16,0 8 0 0,0 4 0 15,0 4 104 17,0 0-8-32,0 0-48 0,0 0 32 0,6-3-72 0,-1 0-16 0,3-3-344 31,6-8-1416-31,-3 0-1393 15,1-2-4759-15</inkml:trace>
  <inkml:trace contextRef="#ctx0" brushRef="#br0" timeOffset="263255.0573">14834 5503 4977 0,'0'0'3272'0,"0"0"-1439"16,0 0-313-16,0 0-288 31,0 0-848-31,0 0-96 0,0 0-192 31,-10 88 152-31,10-58-192 0,-2-3 89 0,0-2-137 0,-1-7 80 16,1-4-88-16,0-6 0 31,2-4 96-31,0-2-88 0,0-2-16 16,0 0-241-16,0-6-231 31,0-12 56-31,4-8 192 0,10-2-280 0,1-4 48 0,4 2 136 15,-2 1 96-15,1 6 48 32,0 6 184-32,-2 5-8 0,-4 6 8 0,2 2-80 15,-3 4 80 16,1 0 56-31,-1 0-56 0,0 0-48 0,0 10 48 0,0 9 136 0,-3 3-48 16,2 6 144 0,-1 0 0-16,-5 0-64 15,1-3 88-15,-5 6-256 31,0-7-784-31,0-8-4809 0</inkml:trace>
  <inkml:trace contextRef="#ctx0" brushRef="#br0" timeOffset="264393.1224">12997 5238 6849 0,'0'0'2801'0,"0"0"-1577"0,0 0 104 0,0 0-48 16,0 0-567-1,27 0-225-15,4 0-40 0,9-4-152 0,5-2-96 32,1-2-136-17,0 2-16-15,-2-1 56 0,-5 2-40 16,-4 1-64-16,-4-2-8 15,-7 2-240-15,-2 0-344 0,1-2-905 16,-8 1-1239-16,-5 4-1841 31</inkml:trace>
  <inkml:trace contextRef="#ctx0" brushRef="#br0" timeOffset="264667.1381">13300 5220 1072 0,'0'0'2632'0,"0"0"-975"31,0 0-329-31,0 0-80 0,0 0-208 0,0 0-263 0,0 0 79 16,-60 126-232-16,52-90 64 15,-2 2-168 1,1 2-144-16,3 3-168 15,-3-1 16-15,2-2-40 0,2-6-64 32,3-2-40-32,0-8-80 0,2-7 0 15,0-4 0-15,0-3-224 0,0-8-624 0,0 0-1104 31,0-2-3577-31</inkml:trace>
  <inkml:trace contextRef="#ctx0" brushRef="#br0" timeOffset="265174.1671">13309 5671 2896 0,'0'0'1592'0,"0"0"25"0,0 0-129 15,0 0-400 1,0 0-231-16,0 0-521 0,0 0-112 0,101-30-96 16,-88 18-128 15,-2 2 64-31,-4-2-48 0,-2 2 144 0,-5-1-40 0,0 0-64 15,0 0 48-15,-3-3-96 32,-11 3 208-32,-1 0-16 0,-3 1-104 0,1 2 8 15,-1 7 152 1,5 1-48-16,-1 0 96 0,1 1-296 15,1 13 280-15,3 3-48 0,3 3 56 32,2 0-112-32,1-1-112 15,3 2-16 1,0-6 24-16,0 2-80 0,0-5 8 0,5-2 64 15,3-1-72 1,-1-4-72 0,1-3-672-16,9-2-360 0,-7 0-1641 0,4 0-3464 0</inkml:trace>
  <inkml:trace contextRef="#ctx0" brushRef="#br0" timeOffset="265602.1915">13533 5481 2712 0,'0'0'3153'31,"0"0"-1065"-15,0 0-792-16,0 0-471 0,0 0-481 0,0 0-120 0,0 0-120 15,0 0-104 1,-25 98-80-1,25-82 80-15,0-2-56 0,8-2 40 0,3-4 32 16,1-1-16 15,1-2 8-31,-1-1 0 0,-1-2-8 0,-1-1 0 0,0-1-64 0,-1 3 72 16,-1-3-8 15,-1 0 8-31,-3 0 96 0,1 2-88 0,0 2 48 16,-3 0-56 15,-2 0-8-31,0 0 0 0,0 0 0 0,0 2 8 0,-7 1 272 15,-9 2-160 17,-6-3-120-32,-10-2-24 0,3-4-776 0,8 0-1961 0</inkml:trace>
  <inkml:trace contextRef="#ctx0" brushRef="#br0" timeOffset="265790.2023">13612 5553 6081 0,'0'0'2104'16,"0"0"-1400"-16,0 0 585 15,0 0-337 1,0 0-432-16,0 0-256 15,0 0-248-15,106-30-16 0,-85 30-224 32,-3 0-1464-32,-5 0-1441 0</inkml:trace>
  <inkml:trace contextRef="#ctx0" brushRef="#br0" timeOffset="266163.2236">13675 5438 2496 0,'0'0'1848'0,"0"0"-735"0,0 0 255 0,0 0-32 0,0 0-400 15,0 0-471-15,0 130-169 0,2-98-152 32,0 3 88-32,-1-3-224 15,-1-4 72 16,3-2 48-31,-3-2-72 0,2-4-56 0,1-1 0 0,2-6 0 0,-1-1 0 16,3-2 0 15,1-4 0-31,0-2-8 0,2-4-112 0,1 0 120 0,3 0 72 16,11-24-72 15,-4-2-512-31,0 2-2201 0</inkml:trace>
  <inkml:trace contextRef="#ctx0" brushRef="#br0" timeOffset="267925.3244">13200 5669 1480 0,'0'0'2848'0,"0"0"-1071"0,0 0-281 15,0 0-96 1,0 0-263-16,0 0-609 0,-16 10-152 0,16-5-104 15,0-3-56-15,-2 3-32 16,2-1-56-16,0 2-120 0,0 0 88 31,0-2-96-15,0 2-96-16,0 0-1264 0,-2-1-4049 0</inkml:trace>
  <inkml:trace contextRef="#ctx0" brushRef="#br0" timeOffset="270336.4623">11812 5438 4440 0,'0'0'2521'0,"0"0"-1273"0,0 0-112 16,0 0 161-1,0 6-489-15,0 16-432 0,-7 10-32 0,-2 9 184 31,-4 5 16-15,-1 0-288-16,4-4-16 0,-1-6-224 0,1-6 136 16,4-8-152-1,1-5 48-15,3-6-48 0,0-7-512 0,0-4-1520 16,0 0-833-16,2-8-2640 15</inkml:trace>
  <inkml:trace contextRef="#ctx0" brushRef="#br0" timeOffset="270621.4786">11769 5456 4913 0,'0'0'2392'15,"0"0"-912"16,0 0 401-31,0 0-329 0,0 0-936 0,0 0-544 0,0 0 0 0,48 54 128 0,-29-23 96 0,1-1-152 0,-3-1-40 47,-2 0 96-31,-5-5-192-1,0-4 0 1,-3-4-8-16,-3-6-88 0,2-4-928 0,0-6-1144 0,-4 0-1849 0,0-8-1336 16</inkml:trace>
  <inkml:trace contextRef="#ctx0" brushRef="#br0" timeOffset="270835.4909">12033 5296 5281 0,'0'0'2776'0,"0"0"-1383"0,0 0 87 0,0 0-344 0,0 0-840 0,0 0-232 16,0 0 256 0,-21 136-184-16,11-86 136 0,1-1-184 0,-1-1-80 31,2-6 112-16,-1-4-120-15,5-11-424 0,-3-6-512 0,6-15-464 16,1-6-737 15,0 0-943-31</inkml:trace>
  <inkml:trace contextRef="#ctx0" brushRef="#br0" timeOffset="271053.5033">12004 5394 4721 0,'0'0'1504'15,"0"0"-696"16,0 0 240-31,0 0-48 16,0 0-63-16,0 0-169 0,0 0-152 0,71 134-24 16,-57-99-144-1,-4-3-200-15,-1-4-64 0,1 0-184 0,-4-6-248 16,3 0-1440 15,-2-6-2601-31,2-8-592 0</inkml:trace>
  <inkml:trace contextRef="#ctx0" brushRef="#br0" timeOffset="271472.5273">12245 5559 3744 0,'0'0'2345'0,"0"0"-913"0,0 0 112 0,0 0-231 16,0 0-521-16,0 0-352 0,0 0-360 16,-75 41 24-1,69-5-48-15,0 1 72 31,3-5-128-31,3-3 0 0,0-10 40 0,0-3-40 0,0-7-8 16,7-6-152-16,-1-3-8 31,6 0 56-31,0 0 8 0,0-14-48 0,2-4 80 16,-4-6-32-1,-1-2-8-15,-4-2 112 0,-2-1 48 16,-1 8 24-16,-2 4 48 31,0 8 224-31,0 5-120 0,0 4-56 0,0 0-168 0,1 13-232 0,4 10 232 31,0 1 0-31,-3-2 48 16,2-3 24-16,0-2-72 31,2-7-432-31,0-6-848 0,1-2-1625 0,-3-2-3280 0</inkml:trace>
  <inkml:trace contextRef="#ctx0" brushRef="#br0" timeOffset="271799.546">12345 5536 6793 0,'0'0'2128'0,"0"0"-319"0,0 0-489 0,0 0-384 0,0 0-504 15,0 0-424-15,0 0-8 0,-46 75 0 0,46-52-88 31,6-2-48-31,7 2 64 0,3-6-88 16,1-3-48 15,-1-2-144-31,-3-4 192 0,-2-2 56 0,-4-2 24 0,-2-4 80 0,-5 2 136 47,0-2-88-47,0 4 80 0,-5 2-128 0,-13 2-360 0,-15 5-856 0,4-1-1345 0,4-3-2800 16</inkml:trace>
  <inkml:trace contextRef="#ctx0" brushRef="#br0" timeOffset="271982.5565">12340 5639 6041 0,'0'0'1832'0,"0"0"-432"0,0 0-111 16,0 0-369-16,0 0-384 16,0 0-264-1,125-54-144-15,-102 48-128 0,-4 0-88 0,-3 1-656 31,-3 1-1192-15,-4 1-1225-16,-2-1-1720 0</inkml:trace>
  <inkml:trace contextRef="#ctx0" brushRef="#br0" timeOffset="272231.5707">12496 5401 3000 0,'0'0'2097'0,"0"0"-145"15,0 0-144-15,0 0-479 16,0 0-585-16,0 0-744 0,-11 29 0 15,11 1 128 1,0 10 160-16,0 5 72 47,0 1-112-47,0-1-96 0,0 0-24 0,-3-7-16 0,-1-4-104 0,0-6-16 0,1-2-448 15,3-8-1032 17,0-9-1809-32</inkml:trace>
  <inkml:trace contextRef="#ctx0" brushRef="#br0" timeOffset="272737.5997">12598 5671 1840 0,'0'0'1656'16,"0"0"-904"-1,0 0 337-15,0 0 15 0,0 0-512 16,0 0-144-16,0 0-200 31,0 0-80-31,58-37 16 0,-51 26-176 0,-3-1 96 0,-4 1 40 16,0 2 72 15,0 0 344-31,-8 4-352 0,-8 1 89 0,-4 2-129 15,2 2 48 17,-2 0 168-32,6 0-144 0,2 6-8 0,3 8 144 0,4-1-200 0,2 6-112 15,3 0-56 1,0 6 88-16,0-3 64 0,0 2-152 0,8-3-8 31,3-4 0-15,4-1 0-16,3-5 8 0,2-5-16 0,0-4-512 15,9-2-376-15,-4 0-561 31,-5-11-1807-31</inkml:trace>
  <inkml:trace contextRef="#ctx0" brushRef="#br0" timeOffset="273138.6226">12783 5509 3080 0,'0'0'1440'0,"0"0"9"0,0 0-201 16,0 0-208-16,0 0-304 16,0 0-279-1,20 112-193-15,-15-86-64 16,-1 2-96-16,1-4-48 31,-1 0-56-31,-1-5 56 0,1-2 0 0,-1-4-56 16,-1-6 0-16,-2-5 0 0,2-2 0 0,-2 0 48 31,0 0 376-31,0-8 160 15,2-12-400 17,4-8-104-32,3-6-8 0,5-9-72 0,3-1-184 0,8-7-640 0,-2 11-1057 15,-5 9-5088-15</inkml:trace>
  <inkml:trace contextRef="#ctx0" brushRef="#br0" timeOffset="276978.8423">13144 5703 2560 0,'0'0'1424'0,"0"0"-543"16,0 0-201-16,0 0 160 0,-2 0-144 15,0 0-88-15,0 0 88 31,0 0 184-31,0 0-199 0,2 0-273 16,-2 0-40 0,2 0-16-16,-4 0-304 0,2 8 32 0,2 2 32 15,0 3 32-15,0-2-56 16,0 1 64-16,0-2-152 0,0 2 96 15,0-5-8-15,0 2-80 32,0-5 40-32,0 0-40 0,0-4 0 15,0 0 0-15,0 0 120 16,0 0 48-16,0 0-176 15,0-6-536-15,6-5-2297 0</inkml:trace>
  <inkml:trace contextRef="#ctx0" brushRef="#br0" timeOffset="277840.8916">13196 5731 680 0,'0'0'2160'0,"0"0"-856"0,0 0 177 0,0 0 423 0,0 0-656 16,0 0-319 0,0 0 47-16,0 0-352 0,-7 18-336 0,7-14-112 31,0 6-152-31,0 0 48 15,0 2-72-15,0-2 0 0,0 0 0 32,0-2 0-32,0 1 0 0,0-3-16 0,0-3 88 0,0 1-120 15,0-3 48-15,0 2-112 16,2-1-216-1,3-2-616-15,-1 0-1417 16,-1 0-4248-16</inkml:trace>
  <inkml:trace contextRef="#ctx0" brushRef="#br0" timeOffset="278916.9531">13265 5684 1424 0,'0'0'1984'0,"0"0"-1168"0,0 0 65 31,0 0 119-15,0 0-120-16,0 0-344 0,0 0-192 0,0 0-80 31,6 71 64-31,3-61-40 0,3 0-24 0,-1 0-104 31,5-2-152-31,-3 0 120 0,7-2-128 16,7-6-112-16,-3 0-1344 15,-2 0-3193 1</inkml:trace>
  <inkml:trace contextRef="#ctx0" brushRef="#br0" timeOffset="295667.9112">16063 4813 1304 0,'-2'0'1984'0,"0"0"-367"0,2 0-1 15,-3 0 16 1,3 0-183-16,0 0-313 0,0 0-392 0,0 0-208 15,0 0-200 1,16 0-120-16,15 0-40 16,16-2 128-16,13 0-16 15,10 0-64 1,1-1 8-16,0 3-56 0,-2 0-31 0,-4 0-41 31,-3 0-96-31,-2 0 56 0,-1 0-64 16,5 0-673-16,-16 0-1247 31,-14 0-3305-31</inkml:trace>
  <inkml:trace contextRef="#ctx0" brushRef="#br0" timeOffset="296632.9664">16079 7104 2840 0,'0'0'1961'0,"0"0"-1193"0,0 0 16 0,0 0 384 0,0 0 144 16,0 0-487-16,0 0-241 15,14 0 48-15,9-1 64 16,16 1-208 15,11 0 216-31,11 4-64 0,8 8-120 0,5 0-95 0,1-2-49 16,-1 0-72-16,-3-2-152 15,-4 0-56-15,-7-1-88 0,-6-3-8 16,-3 2-392-1,-13-4-1089 1,-17 3-2840-16</inkml:trace>
  <inkml:trace contextRef="#ctx0" brushRef="#br0" timeOffset="297616.0226">15981 10976 1640 0,'0'0'2816'0,"0"0"-783"15,0 0-937-15,0 0-264 0,0 0-64 16,0 0-95-1,0 0-177-15,16 2 280 0,8-2 64 16,7 0-136-16,7 0-200 16,4-3-200-1,2 2 32-15,4-2 41 31,-2 1-177-31,1 2-64 0,0-2-40 0,-2 0 0 0,-6 1-48 16,-3-6-48 0,-5 3-64-16,-2-6-1105 15,-8-1-1527-15,-13 3-4538 16</inkml:trace>
  <inkml:trace contextRef="#ctx0" brushRef="#br0" timeOffset="299016.1027">20161 10878 656 0,'0'0'5753'0,"0"0"-4785"16,0 0-664-16,0 0 320 0,0 0 200 15,0 0 65-15,147 19 7 0,-105-19-88 16,4 0-40-1,2-4-176 1,-4-5-248 0,-8 3-184-16,-5 0-88 0,-11 2-72 0,-6 3-352 0,-12-1-1232 15,-2-1-1169 1,0 2-5536-16</inkml:trace>
  <inkml:trace contextRef="#ctx0" brushRef="#br0" timeOffset="300811.2054">20182 7054 1736 0,'0'0'1880'16,"0"0"-1272"-16,0 0 145 0,0 0 319 16,0 0 280-1,0 5-264-15,0-5-240 0,4 0-239 0,-2 0-145 31,2 0 0-31,7 0-336 16,3 0-80 0,9 0 72-16,9-2 40 0,11-2 16 0,7-5 88 15,6 3 24-15,2-1-120 0,-4 0-16 31,-8 1-96-31,-7 2-48 0,-10 0 88 0,-5 0-96 16,-8 2 0 15,-6 2 56-31,-3 0-48 0,-5-1-8 0,-2 1 112 16,0-6-112-16,-2 0-1112 31,-10-3-5425-31</inkml:trace>
  <inkml:trace contextRef="#ctx0" brushRef="#br0" timeOffset="301817.2629">20174 4676 2000 0,'0'0'1280'0,"0"0"-544"0,0 0-55 0,0 0 15 15,0 0 0 1,0 0-56-16,0 0-128 16,0 0-48-16,105-16-88 15,-74 13 32-15,5 0 8 16,6 3-104-16,3 0 97 0,-1 3-145 0,0 8 40 31,-6 1-152-31,-4 0-48 0,-7-1-40 16,-7-4 8-1,2-1-48-15,-4-2 24 0,-3-4-48 16,-4 0-1152-16,-6 0-4458 31</inkml:trace>
  <inkml:trace contextRef="#ctx0" brushRef="#br0" timeOffset="304418.4117">19296 9042 3384 0,'0'0'1000'0,"0"0"81"0,0 0 119 0,0 0-160 0,125 2-56 0,-85-2-71 16,4 0-89 0,8 0-128-16,1 0-144 15,3 0-208 1,-5 0-32-16,0 0-304 0,-6 0 88 15,-2 0-96-15,-4 0-640 32,-12 2-1208-32,-11 3-3610 0</inkml:trace>
  <inkml:trace contextRef="#ctx0" brushRef="#br0" timeOffset="307850.608">8539 10908 3848 0,'0'0'1777'0,"0"0"-1041"16,0 0-352-16,0 0 8 0,0 0 184 31,20-1 88-31,-2-1-160 16,6-2 41-16,1 2-113 15,-1 2-200-15,3 0-120 0,-2 0-40 16,-1-6-72-16,-4 2-1001 16,-9-1-3311-16</inkml:trace>
  <inkml:trace contextRef="#ctx0" brushRef="#br0" timeOffset="308599.6509">9064 10932 3224 0,'0'0'2233'0,"0"0"-1025"31,0 0 288-31,0 0-119 15,0 0-537 1,0 0-496-16,0 0-344 0,0 0 0 0,16 0 88 16,0 0 56-16,0 0 0 15,2 0-40-15,-3 0-48 0,8 0-56 31,-8-4-240-15,-1-3-2625-16</inkml:trace>
  <inkml:trace contextRef="#ctx0" brushRef="#br0" timeOffset="313581.9358">19561 9290 5129 0,'0'0'2296'0,"0"0"-1576"0,0 0 376 0,0 13 833 32,0-13-225-17,2 0-912-15,0 0-488 0,14 0-304 0,-1-10-256 16,-1-2-2584-1</inkml:trace>
  <inkml:trace contextRef="#ctx0" brushRef="#br0" timeOffset="334161.1129">8634 2240 600 0,'0'0'904'15,"0"0"-248"1,0 2-192-16,0-2-16 0,0 0 16 0,0 0 168 16,0 0 209-16,0 0 31 31,6 0 208-31,2 0-152 0,3 0-120 31,5 0-111-31,1 0-233 0,3 0-40 0,1 0-24 16,3 0-232-1,5 0 32-15,4 0 8 0,12 0-112 0,9-2-40 31,6-5 8-31,5 0-56 0,-1 0-8 16,-1 0 72-16,-5 1 56 16,-6 2-128-1,-2 2-8-15,-5 0 8 16,-1-2 8-16,-2-1 8 0,3 2-16 0,-1-6 96 15,8 1-96 1,4-8 8-16,6 1 0 16,5-6 104-16,-1 3-40 0,-1 1 136 31,-7 2 0-31,-9 5-56 0,-9 4-24 0,-11 4-80 0,-4 2-32 15,-8 0-8 1,4 0 72 0,-4 0-72-16,1 0 0 0,5 0 0 15,-1 0 0-15,2 2-8 31,1 0 0-31,-1 0 8 0,-3 0 48 0,-2 0-56 0,2 1 8 16,-4-2-8 0,3 2 8-1,3-2 88-15,4-1-16 0,4 0 64 0,2 0 8 16,3 0-40 15,-1 0 8-31,3-5-40 16,0-2 24-16,-4 3-32 0,-1-2-16 0,-2 5-48 15,-2-4 8 1,-2 5-8-16,-1 0 73 0,3 0-81 0,0 0 0 15,2 0 0-15,8-4 0 16,1 1 8 0,6-2 0-16,1-1-8 0,2 2 8 0,-2 0 0 15,-7 4 8 32,-5-1-8-47,-6 1 48 0,-4 0-56 0,-5 0 0 0,-2 0 8 0,0 0-8 0,2 0 0 16,2 0 0-16,5 0 8 0,0 0 0 31,-1 0 0-31,4 0 0 15,-1 0-8-15,0-5 8 0,-3-3 72 32,-2 3-8-32,-1-4 40 0,-5 3-104 0,-3 4 0 15,3 2-8-15,-7 0-953 0,-4 0-2095 16</inkml:trace>
  <inkml:trace contextRef="#ctx0" brushRef="#br0" timeOffset="335213.1731">14348 1988 1504 0,'0'0'1968'15,"0"0"-1120"-15,0 0-271 32,0 0 231-32,0 0 368 0,0 0-32 15,24 7-88 1,-9-1-167-16,6-2-241 0,6-2-16 0,10-2 88 15,13 0-184-15,12-2-40 16,11-12-40-16,6-4-144 0,-2 0-160 16,-4 4-31-16,-5 6-113 31,-10 7 64-16,-7 1-64-15,-8 0 96 0,-6 0 16 47,-3 0-72-47,-8 1-48 0,-1 4 8 0,-8-4 48 0,-1-1-56 0,-7 0-905 0,-9 0-1791 0</inkml:trace>
  <inkml:trace contextRef="#ctx0" brushRef="#br0" timeOffset="341382.5259">15511 2094 880 0,'0'0'2688'0,"0"0"-1167"0,-2 0-729 16,2 0 72-1,0 0 104-15,0 0-264 0,0 0-320 0,0 0 0 16,6 0 265-16,9 0-33 31,4 0-112-31,3-3-200 0,5 0 232 16,2-3-280-16,2 1-72 15,0 1-64 1,3 1 64-16,-3 0-120 0,-2 2-64 0,-3-3 0 15,-6 1 8-15,-2 1 120 32,-3 0-128-32,2 2-80 0,-7 0-1032 0,-8 0-3073 31</inkml:trace>
  <inkml:trace contextRef="#ctx0" brushRef="#br0" timeOffset="356828.4094">21742 4773 1432 0,'-2'-2'1688'15,"2"2"-800"-15,0 0 113 16,-2 0 319-16,2 0-64 16,0 0-216 15,0 0-368-31,0 0-7 0,0 0-65 0,0 0-40 0,0 0 16 0,0 0-192 15,0 0-216 1,0 0-112-16,23 0-48 0,10 0-8 0,11 0 0 31,12 0 8-31,6 2 8 16,3-1 32-16,4 3-40 15,-2-1-8 1,-4-2 16-16,-8 2-8 0,-8-2 8 0,-9 2-16 16,-14 3-240-16,-11 0-1320 31,-11-3-3193-31</inkml:trace>
  <inkml:trace contextRef="#ctx0" brushRef="#br0" timeOffset="357776.4636">21603 6961 3752 0,'0'0'1153'0,"0"0"-793"16,0 0 320-1,0 0 360-15,0 0-312 0,84 16 352 0,-53-16-263 16,4 0-361-16,8 0-176 15,-1-5-16-15,1 3-64 0,-1 2 40 32,-2 0-160-17,1 0 16-15,-2 0-48 0,-5 2 0 0,-14 10-48 0,-9 1-1088 16,-11-4-3369-1</inkml:trace>
  <inkml:trace contextRef="#ctx0" brushRef="#br0" timeOffset="359323.5521">21404 9134 1720 0,'0'0'2080'0,"0"0"-1536"0,0 0-328 0,0 0 537 15,0 0 103-15,0 0-192 16,8 10-128-16,-2-8-176 0,0-2 120 16,3 3-120-16,5-3 232 0,5 1-23 31,4-1-313-31,6 1 56 15,8 2-56 1,5-3-128-16,12 2 80 0,6-2-80 0,7 0 32 16,3 0-56-16,-1 0-32 15,-7-6-64-15,-4-1 40 0,-12 0 8 31,-8 1-48-15,-11 2 0-16,-9 4-8 0,-18 0-376 16,-6 0-1625-16,-19 0-4448 31</inkml:trace>
  <inkml:trace contextRef="#ctx0" brushRef="#br0" timeOffset="363044.7649">5129 4697 5089 0,'0'0'1376'0,"0"0"-832"0,0 0-336 15,0 0-48-15,0 0 152 32,0 0 880-32,-50-21-663 0,41 18 15 15,5 0-144-15,-1 1-256 16,2 0-48-16,3 0 32 0,0-1-72 15,0 3 48-15,0 0-104 16,0 0 0-16,0 0-64 16,3 0-32 15,8 0 96-31,4 0 40 0,6 0-40 0,4 0 0 0,1 0 0 15,8-2 16 1,3-4-16-16,10-3 8 0,4 1 32 0,7 0-40 0,0 0 0 31,-3-1 16-31,-1 7-16 16,-7 0 0-16,-7 2 16 31,-7 0 40-31,-4 0-40 0,-6 0-16 0,-9 0 0 16,1 0 0-16,-15 0-640 0,0 0-1513 0,0 0-3856 15</inkml:trace>
  <inkml:trace contextRef="#ctx0" brushRef="#br0" timeOffset="376107.5121">16402 11881 4809 0,'0'0'3248'0,"0"0"-1871"16,0 0-121 15,0 0 624-31,0 0-367 0,0-10-657 0,-4 3-296 0,-1-4-8 15,-4 1 128 1,0 2-112-16,-5 2-112 0,-3 3-288 0,-5 3-168 0,-5 0-72 31,-4 3 24-15,-2 13 40-16,5 5-72 0,4 2-24 0,4 2 32 15,4-2 64 17,7-2-208-32,7-1 64 0,2-5-104 0,0-2-16 0,0-4 80 0,5 2 40 31,11-5 16-31,-1-1 56 15,5 2 72-15,2-1 8 0,5 2 0 16,-3 2 16 0,3 0 40-16,-2 2-56 0,-6 1 16 0,0 2-16 15,-9-1-8-15,-2-2-96 31,-6 2-216-31,-2 0-160 0,0 4-8 16,-12 0 264-16,-9 2-32 16,-8-1-217 15,-3-2 193-31,3-3 64 0,5-8 16 0,3-6-208 0,11 0-104 0,10-10-520 15,0-8-2121 1,10-4-1584-16</inkml:trace>
  <inkml:trace contextRef="#ctx0" brushRef="#br0" timeOffset="376690.5454">16542 11881 696 0,'0'0'4409'0,"0"0"-2361"0,0 0 64 16,0 0-391 15,0 0-257-31,0 0-440 0,-22-2-536 0,22 2-279 0,0 8-209 16,0 17-40-16,0 10 40 31,0 11 56-31,-3 11-48 0,3 2 112 0,0 4-120 15,0-2 56 1,0-7-48-16,0-7 0 0,0-9 40 16,0-9-48-16,10-9-64 31,-1-10-377-31,7-10-703 0,-3-12-1032 0,-1-13-2025 0</inkml:trace>
  <inkml:trace contextRef="#ctx0" brushRef="#br0" timeOffset="377190.574">16498 11851 3368 0,'0'0'1313'0,"0"0"-873"16,0 0 440-16,0 0 264 31,0 0-8-31,0 0-168 0,129-22-135 16,-94 8-225 15,3 2 296-31,-5 4-640 0,-6 0-16 0,-4 6-96 0,-7 0-152 0,-8 2-120 16,-3 0 24-1,-5 0-200-15,0 14-800 0,0 1-128 0,-11-2-1857 0</inkml:trace>
  <inkml:trace contextRef="#ctx0" brushRef="#br0" timeOffset="377562.5953">16529 12076 4232 0,'0'0'2745'0,"0"0"-1249"0,0 0 9 0,0 0-1 0,0 0-560 31,0 0-528-31,0 0-296 0,-2 2-120 0,2-2 0 16,15 0 40 0,5-2 216 15,3-5-16-31,4 2-88 0,-1 0 40 0,1 4-136 0,-1-1-8 0,1 2-48 15,-4 0-192 17,-2 0-528-32,-2 0-1144 0,-6 0-1185 0,-6 2-2384 0</inkml:trace>
  <inkml:trace contextRef="#ctx0" brushRef="#br0" timeOffset="378042.6228">16531 12381 2664 0,'0'0'1584'0,"0"0"-79"0,0 0 167 0,0 0 16 15,0 0-271-15,56-9-401 16,-37 3-312-1,4 1-64-15,0-2-224 0,3 1-104 0,3 1-96 32,1-1-40-17,1 2-47-15,-5-1-41 0,-2 2 8 0,-3-1-96 16,-6-1 0-16,-6 1-168 15,-6-2-553-15,-3 3-1711 0,0-4-6562 0</inkml:trace>
  <inkml:trace contextRef="#ctx0" brushRef="#br0" timeOffset="380380.7565">17743 11675 6209 0,'0'0'4313'15,"0"0"-2881"-15,0 0 304 32,0 0 185-32,0 0-377 0,0 0-608 0,0 0-320 0,-9-3-263 15,7 14-353-15,2 17-224 31,-2 16 224-31,2 15 40 0,0 6-40 16,0-1 16 0,0-4-16-16,0-7-16 0,0-12-56 15,9-6-73-15,-1-14-39 31,2-4-88-31,-4-9-136 0,-1-3 160 0,-3-5-152 0,-2 0 48 0,0 0-144 32,0-30-1152-32,0 5-2225 15,0-1-2353-15</inkml:trace>
  <inkml:trace contextRef="#ctx0" brushRef="#br0" timeOffset="380798.7804">17741 11578 6145 0,'0'0'2592'31,"0"0"-1943"-15,0 0-153-16,0 0 120 0,0 0-208 0,0 0-216 15,95 0-96-15,-66 11-96 32,0 4 56-32,-6 2-56 0,-3 2-40 0,-7 6 32 0,-4-1-40 15,-5 6 48 16,-4 2 96-31,0 6 120 0,0 4-96 0,-10 6 136 16,-3 1 32-16,-3-4-8 31,-4-3-56-31,8-5-32 0,-1-7-48 0,2-9-64 16,2-4 16-16,0-7-96 0,3-4 96 0,-4-3-8 15,4-3-88 17,-3 0-208-32,5-13-1488 0,-1-1-3497 0</inkml:trace>
  <inkml:trace contextRef="#ctx0" brushRef="#br0" timeOffset="381314.8099">18115 11928 6025 0,'0'0'2696'0,"0"0"-1703"0,0 0-121 32,0 0-304-32,0 0-288 0,0 0-224 0,-38 112 88 0,38-86-144 31,0-1 0-16,0-2 0-15,0-5-80 0,9-4 0 0,5-4-72 16,-1-6-24 0,3-4 88-16,1 0 88 0,3-4 168 15,3-16 808 16,-4-8 64-31,0-2-143 0,-4-4-33 0,-8 2 8 0,-7 2-240 16,0 1-184-16,0 4-200 31,-14 3-248-31,-3 7-64 0,-1 9-360 0,-3 6-968 0,4 14-1305 0,5 6-1368 16</inkml:trace>
  <inkml:trace contextRef="#ctx0" brushRef="#br0" timeOffset="382001.8492">18661 11799 4913 0,'0'0'2200'16,"0"0"-512"-16,0 0-95 0,0 0-393 0,0 0-328 0,-77-28-464 31,63 28-232-31,1 1 40 0,-3 14-120 0,3 3-88 31,-1 3-8-15,3 4 0-16,2 0 48 0,0 2 72 0,2-1-112 16,3-2 96-1,4 1-104-15,0-2 48 0,0-2-48 0,0-2-72 16,9-2 0-16,7-6 64 31,0-2 8-31,5-3 0 0,6-6-8 0,13 0-320 16,-4-11-704-16,-7-3-2041 31</inkml:trace>
  <inkml:trace contextRef="#ctx0" brushRef="#br0" timeOffset="385205.0324">17046 12100 3488 0,'0'0'2185'0,"0"0"-1313"31,0 0 208-31,0 0 424 0,0 0-479 0,0 0-473 0,-2 2-88 32,2-2-104-17,0 0-168-15,0 0-192 0,0 0-56 0,11 0 56 16,6 0 0-1,6-5 104-15,1-1 208 0,5 1-144 0,5 1-32 0,1-2-16 16,3 2-64 0,5 0-8 15,-1 2 32-31,-2-2-80 0,-4 0 8 0,-7 2 0 0,-7-2 0 15,-8 2 48 17,-8 2-48-32,-6-3 56 0,0 3-64 0,-2-1-296 0,-16 1-2432 15,0 0-5186 16</inkml:trace>
  <inkml:trace contextRef="#ctx0" brushRef="#br0" timeOffset="385795.0662">17250 11883 3624 0,'0'0'2585'0,"0"0"-1337"31,0 0-176-31,0 0-47 16,0 0-473-1,0 0-408 1,0 0-128-16,12 8 120 0,3 2 16 0,6 3-72 0,0 2-8 0,4 3-48 15,0 0-24 1,-1 0 64-16,3 0-56 16,0-1-8-16,-3-3 72 15,-4-2-64 1,-1-3 0-16,-9 0 0 0,-1-5 0 0,-8-1-8 15,2 0-80 17,-3-3 80-32,0 1 0 0,0 2 0 0,0 1-72 31,-3 6 56-31,-7 3 16 15,-23 20 0-15,4-1-312 0,-2-4-2641 32</inkml:trace>
  <inkml:trace contextRef="#ctx0" brushRef="#br0" timeOffset="387895.1863">17032 12431 1688 0,'0'0'3265'0,"0"0"-1753"15,0 0-552-15,0 0 312 16,-8 0-487 0,8 0-409-16,0 0-264 0,0 0-96 0,0 0-16 0,0 0 0 15,0 0-80 1,0 0 8-1,0 0 64-15,0 0-24 0,8 0 32 16,6 2 8-16,1 2 8 31,3 2-8-31,6 4 0 0,3 1 0 0,2 0 88 0,2 3 40 0,-2-2-72 31,2 1 80-31,-4-5-136 16,-2 3 96-16,-2-3-40 16,-8 0-56-1,-1-2 0-15,-4 0 72 0,-1-1-16 0,-2 0-56 16,2-1 96-16,0 0 32 0,2 0-120 15,2 2 88 1,0 0-72-16,4-2-24 16,-2 2-8-16,-1-2 16 31,-2-2 32-31,-3 1-48 0,-1-3 0 15,-4 0-120-15,0 0-48 0,-4 0-184 0,0 0-240 16,0-5-1697 0,0 1-2880-16</inkml:trace>
  <inkml:trace contextRef="#ctx0" brushRef="#br0" timeOffset="388514.2217">17442 12419 4296 0,'0'0'2473'0,"0"0"-721"31,0 0-255-31,0 0-137 0,0 0-536 16,0 0-696-16,0 0-128 31,0 0 0-31,0 0 40 0,39 45 40 0,-20-22 24 0,1 1 48 0,-1 2-136 16,-2-2 96-1,1 0-40-15,-6-4 0 16,3-4 0-16,-2-2-56 16,-5-6-16-1,0-2 16-15,-4-2-16 0,-2-1 0 0,0-1 8 16,-2-2 48-16,0 1 16 0,0-1 24 31,0 0-16-31,0 0 72 16,0 0-16-16,-4 0-136 15,-12 5-48 1,-9 2-336-16,-29 11-496 0,4 1-1968 0,-1-2-4882 0</inkml:trace>
  <inkml:trace contextRef="#ctx0" brushRef="#br0" timeOffset="405151.1733">1420 17358 2960 0,'0'0'1624'0,"0"0"-775"0,2 0-585 0,3-3-256 16,4 2 8-1,2-1 352-15,5-5 72 0,1 4-16 0,-1-2 56 16,2 2 104-16,0-1 16 15,2 0-248 1,6 0 97-16,5-1-17 16,8 1-112-16,7 3-72 0,6-3-112 31,8 1 72-31,0 3 16 0,5 0-96 0,1 0-16 0,1 0 16 15,0-1-112-15,-3-2 112 32,-1 1 88-32,-3-2-72 0,-6 2 8 15,-3 1-48-15,-5-1-96 31,0 2 72-31,-2 0-72 0,-1 0-8 0,-1 0-88 0,4 0 88 16,3 0 80-16,5 0 112 0,0 0-112 31,1 0 32-31,3 0-40 16,0 0-16-16,0 0-48 31,2-4 0-31,2 1 40 16,1 1-16-16,6 2 32 0,3 0-128 0,3 0 128 0,0 5 144 0,4 2 16 31,-8-1-88-31,-2 0-128 0,-6-2 96 15,-3-1-40-15,-5-3 32 16,-4 1-24-16,-1 1-64 31,-4 0 40-31,-3 0-48 0,-5 1 8 0,-3-2 8 0,1 2 48 31,-5-3-64-15,0 1 0-16,-2-1-48 0,0 0 40 0,-4 0 8 0,0 0 80 16,-7 0-64-16,-1 0-8 31,-6 0 8-31,-5 0-8 15,-1 0 65-15,-5 0-65 0,3 0 0 0,-3 0 8 32,0 0-16-32,2 0-409 0,-2 0-1791 15,0 0-4409-15</inkml:trace>
  <inkml:trace contextRef="#ctx0" brushRef="#br0" timeOffset="407341.2986">10685 17348 536 0,'0'0'4529'0,"0"0"-3465"15,0 0-720-15,0 0-80 16,0 0 424-1,0 0 104-15,0 0 104 0,0 0-471 0,20 14 319 16,-9-10-72-16,3 2-288 16,-1-1-128-1,0 2-96-15,3 1 0 0,4-1 16 0,4 0-24 16,7 0 56-1,4 2-136-15,8-2 32 16,4 0-32-16,2-1-64 0,1 0 8 31,0-2 40-31,4 2 40 0,-3 0-96 0,2 0 48 16,3 0-48-1,2-1 0 1,2 0 0-16,3-1 0 16,1-1 0-1,3 0-32-15,0-3 32 0,0 0 96 0,-2 0-48 16,-5 0-48-16,0 0 0 15,-5 2 0 17,1 4 0-32,-2 2 0 0,4 3 16 0,0-3-16 15,6 1 0 16,5-3 0-31,4-6-8 0,6 0 8 0,1 0 0 0,0-6 0 0,-2-10 32 0,-5-2-24 16,-4-2-8 15,1-2 16-31,-5 0 32 0,-5 2-48 16,0 0 0-16,-2 5 0 0,-5 5 0 0,1 3 8 0,-3 3 48 15,-2 4-40 1,0 0 40-16,-5 0-56 0,1 0 0 16,-7 6 0-16,0 2 8 31,-5-1 0-31,0-1-8 0,1-1 0 0,0-1 0 0,0-2 56 15,5-2 40-15,-1 4 0 32,1-2 16-32,2 4-64 15,-1-2-40-15,0 2 0 0,1-1 72 0,-4 0-80 47,3-1 8-47,1-1-8 0,-1 0 0 0,1-1 0 0,5-2 64 0,-2 0-56 0,-1 0 88 16,3 0-31 15,-4 0-49-31,3 4-8 0,-3 2 0 0,-2-2 72 47,1 2-80-47,-1 0 8 0,-1 0 0 0,2 0 72 0,-1-2-72 0,2-1 8 0,1 0-16 0,1-3 0 46,3 0 0-46,0 0 48 0,2 0-16 0,-1 0-32 16,0 0-8 15,-2 0 8-31,-1 0 104 0,-3 0-104 0,-1 0 8 0,-4 0 8 0,1 0-8 0,2 0-8 16,2 0 16-16,3 0-8 31,0 0-8-31,1 0 8 16,2 0-8 15,0 0 0-31,4 10 0 0,-4-2-8 0,4 4 8 0,-1-2-24 15,0 2 24 17,3 0 16-32,-1 1 32 0,5-5-48 0,0 1-16 0,3-1 16 0,1-2 0 15,5-4 0-15,-1-2 0 0,3 0 8 31,1 0-8-31,-1 0-40 0,0 0 40 0,-3-6-16 0,-3 0 16 0,-3-2 80 32,-3 2-72-17,0-1 48-15,-3-2-56 0,0 1-8 16,0 0-40-16,4-3 48 0,-2 4 8 47,0 1-8-47,-3 5 0 0,-4 1 0 0,-3 0-8 0,-5 0 8 15,-5 0 0 16,-3 1 0-31,-4 5-16 0,-2 0 8 0,-2-2 8 0,2 2 0 0,1 0 0 16,1 0-16 0,2-2 8-16,0 1 8 0,-2 1 0 15,0-3-8 1,-2 2 8-1,-2 2 0-15,-5-3 0 16,-3 0 0-16,-1-2 0 0,-3-2 0 0,0 0 0 16,-1 0 0-1,-3 0 0-15,2 0 0 0,2 0 0 16,-2 0 0-16,-1 2-1113 31,-8 0-5312-31</inkml:trace>
  <inkml:trace contextRef="#ctx0" brushRef="#br0" timeOffset="409360.414">19494 17359 4865 0,'0'0'1960'0,"0"0"-1264"0,0 0-520 16,0 0-24-1,0 0-136-15,0 0 40 0,48 8 88 16,-27-5 96-16,6-3 120 0,4 0 88 15,3 0 73 1,4 0-105-16,-2 0-144 0,-2 0-160 16,3 0-56-1,-6 0 8 1,-2-3-56-16,0 3 0 0,-4 0 104 0,-1 0-104 15,0 0 72-15,3 0-80 32,0 0 88-32,2 0-24 0,2 0-56 0,0 0 80 0,2 0-72 31,1 0-8-31,-1 0 96 15,0 0-88-15,-1 0 72 0,1 0-16 16,-4 0-72 0,0-1 32-16,0-2-32 0,-2-1 16 15,0 3-8-15,0 1 0 0,0 0-8 16,-3 0-40-1,0 0 40-15,-1 0 48 16,-3 0-48-16,-3 0 8 0,1 0 0 31,0 1-8-31,-2 3-8 0,-1 0 8 0,1 1 0 0,2 0-8 16,-1 4 8-1,4-3 0 1,-2 1 0-16,4 0 8 16,-1-1-8-16,3-1 8 0,-1 0-8 15,3-3 0-15,2 0 0 16,2-2 16-16,-2 0-16 0,2 0 48 15,-2 0-48 17,0 0 0-32,2 0 8 0,0-6 0 0,-2 2 0 0,3-2 48 15,-5 0-48 16,-1 1 0-31,-3 1 48 0,-1 2-48 0,-5 1-16 0,1 1 16 0,0 0 0 32,0 0-8-32,-2 0 8 15,2 0-8-15,-1 0 0 16,-1 0 24-1,1 0-16-15,-3 0 0 16,-1 0 0-16,-1 0 0 0,-3 0-8 0,-1 0 0 0,1 0-8 16,3 0 8-1,-2 0 0 1,2 0-8-16,1 3 8 0,0 0 8 47,1-2 0-47,1 2-8 0,1-3 0 0,-1 2 8 0,4-2 0 0,1 0-8 0,2 0 8 15,2 0-8 16,1 0 8-31,0-5-8 0,-2-1 80 0,2 3-72 0,-5-1 0 47,1-1-8-47,-4 4 0 0,-3-2 8 0,1 3-8 0,-1 0 0 0,-1 0-8 16,0 0 8-1,1 0-8-15,-3 0 8 16,3 0 0-16,-1 0-16 0,-1 0 8 0,2 0 0 16,2 0-8 15,0 0 16-31,2 0 0 0,-1 0 24 0,3 0-24 15,2 0 16-15,1 0-16 16,-1 0 8 0,1 0 0-1,-4 0 0-15,3 0 0 0,-1 0 96 0,-4 0 40 0,-1 0-96 16,0 0-32-1,-4 3-16-15,0-3 8 16,-5 1 40-16,2-1 0 16,-4 0 32-1,3 0 88-15,1 3-64 16,5-1 24-16,1-1-64 0,5 4 0 0,3-4-56 0,-4 1 0 47,4 1-8-47,-5-3 80 0,-1 0-16 0,-1 0-64 0,-3 0-40 15,-4 1-1056 16,-9 4-4257-31</inkml:trace>
  <inkml:trace contextRef="#ctx0" brushRef="#br0" timeOffset="439996.1663">12233 1983 5049 0,'0'0'3040'0,"0"0"-1455"15,0 0-705-15,0 0 176 16,0 0 88-16,0 0-424 0,2 0-432 31,8 0-224-31,9 0-56 0,10 0 88 0,14-1 185 0,10-2-9 31,9-1-160-31,6-2 96 16,5 0-208-16,0-2 192 0,1-2-8 31,-1 0-176-31,-4-2 72 0,-3-2-72 0,-14 4-8 0,2 2-160 16,-18 2-840 15,-16 6-2225-31</inkml:trace>
  <inkml:trace contextRef="#ctx0" brushRef="#br0" timeOffset="458335.2152">17921 12422 3928 0,'0'0'2657'0,"0"0"-1409"32,0 0-176-32,0 0 273 0,0 0-281 15,0 0-424 1,-4 6-176-16,4-3-80 0,0-1-16 0,0-1-152 15,2-1-88-15,21 0 72 16,10 0 361-16,9 0-89 0,10-1-208 16,10-13-120-16,3-4-88 31,3-5 40-31,-2-1-16 15,-7 4-80 1,-10 2-104-16,-13 6-16 0,-11 4 24 0,-10 3-8 16,-9 4-648-16,-6 1-169 0,-2 0-407 15,-13 0-3201 1</inkml:trace>
  <inkml:trace contextRef="#ctx0" brushRef="#br0" timeOffset="459334.2724">18011 12362 1720 0,'0'0'2832'16,"0"0"-1175"-16,0 0-281 15,0 0-80-15,0 0-319 16,-3 0-329-16,3 0-32 16,0 0-168-16,0 0 192 15,0 0-208-15,0 0-56 0,16 0 320 16,6 0-63-16,5 0-353 31,4-4-128-31,5 3-48 0,-1 1-24 0,1-3-64 16,0 3 32-1,0-1 8-15,-5-4-56 0,-4 3 8 16,-6-1 0-16,-3-1-8 15,-7-2-832-15,-3 1-1857 0,-6-1-7193 16</inkml:trace>
  <inkml:trace contextRef="#ctx0" brushRef="#br0" timeOffset="478550.3715">2933 2264 280 0,'0'0'7433'0,"0"-1"-5296"0,0 1-897 0,0-3-328 0,0 3-112 15,0 0-56-15,9 0-592 16,7 0-152-16,8 6 56 15,7 8 160 17,7 6-63-32,0 6-73 0,3 8-48 0,-4 8 56 0,1 4-80 31,-7 2 48-31,-2 1 8 0,-4-3-64 15,-7-2-16 1,-5-4 16-16,-4-6 184 0,-7 1-16 0,-2-3 40 16,0 1 40 15,0 3-40-31,-13 2 72 0,-5 0-208 0,-2-1 152 0,2-5-72 0,1-6-72 15,1-8 80 1,5-4-112-16,-1-5-40 16,3-6 80-16,0-3-88 31,-4-3-416-31,2-18-864 0,-3-5-3137 0</inkml:trace>
  <inkml:trace contextRef="#ctx0" brushRef="#br0" timeOffset="479954.4518">765 2795 4584 0,'0'0'1953'0,"0"0"-513"0,0 0 233 0,0 0-505 15,0 0-192 1,0 0-256-16,0 0-64 0,-78 25-112 0,71-22-215 31,3 6-169-31,0 0 16 16,-1 6-136-16,1 5 8 0,-3 2 16 15,2 1 56 1,-1 4-24-16,2 2-96 0,-1 2 8 0,1 3-8 15,2 4 56 1,2 2-56 0,0 3-24-16,0 1 24 0,0-3 0 31,0 5-8-31,11-6-8 0,2-3 16 0,0-6-72 0,3 1 72 15,0-5-80 17,-1-4 16-32,1-2 56 0,-1-3 0 15,-1-2 8-15,1-2 8 31,-1 0-8-31,-1-2 0 0,3 0 0 0,-1-1 0 0,1-4-96 0,-3 1 96 0,1-2-8 16,-1-2 8-16,-2 1-64 31,-2-5 56-31,-2 0 8 16,-3 0 0-16,0 0 248 0,-1 0 24 15,-1 0-8 17,2 0-96-32,6-5-144 0,11-23-24 0,2 0-1393 0,-7 0-3920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3:24:40.922"/>
    </inkml:context>
    <inkml:brush xml:id="br0">
      <inkml:brushProperty name="width" value="0.05292" units="cm"/>
      <inkml:brushProperty name="height" value="0.05292" units="cm"/>
      <inkml:brushProperty name="color" value="#FF0000"/>
    </inkml:brush>
  </inkml:definitions>
  <inkml:trace contextRef="#ctx0" brushRef="#br0">1686 3269 3928 0,'0'0'4937'0,"0"0"-2832"0,0 0-721 0,0-24 272 15,0 16-223-15,-3-2-361 16,-3 2-360-16,1-2-456 0,-4-3 312 31,0-1-168-15,-5 1 17-16,-1-2-73 0,-5-1-72 15,1 2-24 1,-4 3-112-16,3 0-56 0,0 5 64 0,0 4 72 16,-1 0-208-16,0 2 168 0,-2 0-120 31,3 0 16-31,-5 4-56 15,4 7-16 1,-2 1 8-16,-2 1-8 0,3 3 0 0,0 2 8 0,0 7 0 16,-1-2-8-1,4 5 0-15,0 3-16 0,7-3-32 16,0 0-48-1,3 0 96-15,5-1 0 0,2 0 0 16,2 0-80 15,0-2 16-31,0 1 8 0,0 0 8 0,0-2 48 0,6 0 0 16,3-2 0-16,-1 0-8 15,6 0-80 1,-1 1-96-16,2-2 72 16,4-1-64-16,-1-1-48 0,2-2 80 31,2 0 136-31,0-3-64 0,1-4-16 0,-1 0-72 0,0-2 160 0,-2-4-144 31,1-2-33-15,0-2-39-16,4 0 88 0,2-2-16 15,0-14-32-15,2-4 176 31,-2-2 0-31,0-6-16 0,1-2-40 16,-4-3-16-16,3-3 64 0,-2 0 0 16,-3 0-40-1,0 2 32-15,-4 0 8 0,-3 6 8 16,-3 2 0 15,-5 4 64-31,-3 2-56 0,-2 1 56 0,-2 2 40 0,0 1 40 0,0-2 32 0,-2-1-80 16,-9 1-96 15,-1-1 184-31,-2 1-88 0,3 0 73 0,-6 4 47 15,4 1-120 17,-3 4-96-32,1 0-216 0,-7 5-737 0,4 4-1175 0,2 0-5114 0</inkml:trace>
  <inkml:trace contextRef="#ctx0" brushRef="#br0" timeOffset="1041.0596">1204 4071 1664 0,'0'0'2368'0,"0"0"-47"16,0 0-289-1,0 0-423-15,0 0 71 16,0 0-488 15,0 0-272-31,-46 16 97 0,44-16-105 0,2 0-160 0,0 0-152 0,0 0-72 31,0 0-144-31,0 0-208 0,0 0-56 0,0 0-120 0,12 0 0 31,11-8 200-31,8-8 177 16,9-2-89-16,5-3-56 0,4 0-48 31,2 0-120-31,-2 2 24 0,0 2-88 0,-2 1 0 0,-3 6 8 16,-4 3-8-1,-4 3-56 1,-5-1-16 15,-6 5-8-31,-5 0 16 0,-5 0 56 0,-3 0-40 0,-6 0 48 0,-5 0 16 0,3-1 56 16,-4 1 8-1,0-2 40-15,0-1 8 0,0-1-128 32,0-2-440-1,-9-2-1417-31,0 4-3160 0</inkml:trace>
  <inkml:trace contextRef="#ctx0" brushRef="#br0" timeOffset="1694.0969">1532 3804 3088 0,'0'0'2441'16,"0"0"-1273"-16,0 0-128 16,0 0 673-16,0 0-593 0,0 0-200 31,0 0-192-31,0 56 160 0,0-40-216 0,0 4-199 0,0 7 55 15,0 1-72 1,4 2-200 0,0 2-8-16,1-3-136 0,-1-3 0 0,-1-3-24 15,2-5-16 16,-3-6 56-31,0-4 80 0,0-2 8 0,-2-4-16 0,2-2 8 0,-2 0-16 32,0 0-48-32,0 0-56 0,0 0-88 15,0 0 0-15,0 0 0 16,0 0-736-1,2 0-928-15,3-8-2441 0,-3-4-2713 0</inkml:trace>
  <inkml:trace contextRef="#ctx0" brushRef="#br0" timeOffset="2163.1238">1590 4131 6857 0,'0'0'3217'16,"0"0"-985"15,0 0-159-31,0 0-369 0,0 0-696 0,0 0-536 0,0 0-240 15,0 0-48 1,-65 74 0-16,49-45-40 0,1-2-16 0,-1 3-56 16,1 0-56-16,-1 1-16 31,3-4 80-31,-1-3-72 0,2-1-8 0,5-7 0 0,1-6-80 31,2-2 8-15,2-4-24-16,0-4-56 0,2 0 0 0,0 0-120 15,0 0-296-15,2-21-352 16,12-5-1008-1,1-3-3218-15</inkml:trace>
  <inkml:trace contextRef="#ctx0" brushRef="#br0" timeOffset="2739.1567">1607 4131 4584 0,'0'0'2313'0,"0"0"-825"0,0 0 73 31,0 0 39-31,0 0-528 0,0 0-520 15,0 0-160-15,0 0-16 16,0 0-15 0,0 0-81-16,0 0-8 0,0 0-120 0,0 0-104 15,0 0 88-15,10 4 40 31,1 3 88-31,1 4 48 0,5-1-32 16,0 2-48-16,1 4-8 16,2 0-72-1,0 0-16-15,0 2-80 0,1-2 24 0,-2 0-72 16,1 2 8-16,-1-2 40 15,-4-2-8 1,1 0-40-16,-5-1 16 0,-5-5-16 16,0-3 64-16,0 0-64 31,-4-4 0-31,-2-1 48 0,0 0 144 0,0 0 288 0,0 0 64 15,0-6-552 1,-16-17-152 0,-1 1-1568-16,-4-1-6378 0</inkml:trace>
  <inkml:trace contextRef="#ctx0" brushRef="#br0" timeOffset="4178.239">2131 2617 9738 0,'0'0'4681'0,"0"0"-3441"15,0 0 72 1,0 0 152-16,0 0-703 0,0 0-761 0,0 2-120 15,0 12 112 1,0 4 8-16,4 4 64 0,4 0 8 0,-4 0-72 31,1-4 0-31,1 0 88 16,0-6-80-16,-1-1 0 0,-2-4-8 15,-1-2 8 1,0-5-16-16,-2 0 8 0,0 0-72 0,0 0-136 16,0 0-8-1,0-3-385 1,0-15-831-16,0 2-1216 15,0 0-2674-15</inkml:trace>
  <inkml:trace contextRef="#ctx0" brushRef="#br0" timeOffset="4457.255">2151 2382 616 0,'0'0'6977'0,"0"0"-4464"31,0 0-425-31,0 0-456 16,0 0-415-16,0 0-641 16,0 0-368-16,0 0-200 0,0 0 80 15,1 8-8-15,11 3 16 16,2 1-96-1,9 5-344-15,-6-2-1777 16,-3-2-4040 0</inkml:trace>
  <inkml:trace contextRef="#ctx0" brushRef="#br0" timeOffset="5342.3056">2456 2491 4560 0,'0'0'3305'16,"0"0"-1232"-16,0 0-241 15,0 0-72 1,0 0-839-16,0 0-513 0,-68 17-280 0,58 3-64 0,1 4-8 0,3-1-48 31,4-2 56-15,2-2-48-16,0-3-8 0,0-3-8 15,0-6-48 1,0-3 40-16,4-2-64 0,3-2-8 0,-1 0 24 16,4 0 48-16,0 0 8 15,1-12 88 1,1-6 80-16,-3-5-168 15,-1-6-40 1,-2-5-136-16,0-5-64 0,-6 0-104 0,0-1 104 16,0 3 192-16,0 5 48 0,0 5 0 31,0 8 8-31,0 3 200 15,0 6 16-15,0 4 312 32,0 1-56-32,-2 4-184 0,-2 1-64 0,4 0-56 0,0 0-176 15,0 1-16-15,0 16-192 16,0 8 208-1,4 4 88-15,2 5 32 0,3 3-112 16,-3-4 176-16,4-1-136 31,-3-3-32-31,1-5 40 16,3-4-48-16,1-4-8 0,-3-2-160 0,6-4-176 0,-2-5 16 31,3 1 48-31,0-4 120 0,-4-2 40 16,2 0-88-16,1 0-80 31,-3-3 152-31,-1-11 56 0,-2-2 64 0,-2-1 8 15,-5 0 0-15,-2-1 0 0,0 0 72 0,0 2 8 32,0 1-16-32,0 2-56 0,-4 2 96 15,-4 3 40-15,2 2-96 31,-3 4 64-15,3 0 40-16,-6 2 88 0,4 0 72 0,-3 2-96 31,-1 13-144-15,1 0-16-16,3 3-40 0,2 3 0 0,4-6-8 0,2 3-8 0,0-4-64 0,0-2 64 47,12 1-8-47,3-3 8 0,1-2-16 0,3-2 8 0,4-5-216 0,12-1-536 0,-3 0-961 31,-5 0-3280-31</inkml:trace>
  <inkml:trace contextRef="#ctx0" brushRef="#br0" timeOffset="5981.3421">2911 2360 6425 0,'0'0'2752'0,"0"0"-663"0,0 0-153 15,0 0-415 16,0 0-473-31,0 0-336 0,-62-62-280 0,57 62-120 16,-2 0-64 0,1 0-40-16,-3 12-208 0,-3 10-56 0,-1 6 48 15,3 6-40-15,0 0 40 16,3-2 8-1,5-1 0-15,2-8-56 16,0-5-40-16,0-1 96 31,9-8-80-31,5 0-96 0,-1-3-48 0,3-6 48 0,1 0 40 16,1 0-64-1,-3 0 48 1,4-15 16-16,-1-2 8 0,-3-3-80 31,-2-5-112-31,-3 2 120 0,-4 1 200 0,-4-1 16 0,-2 3-16 16,0 2 0-16,0 2 16 15,0 5 80-15,0 0-48 0,-2 5-24 16,-2 2-16-16,-1 2 48 16,1 2-56-1,1 0 88-15,1 0-8 16,2 0-8-16,-2 0-72 0,2 0-88 31,-3 8-8-31,3 7 88 0,-2 0 8 0,2 5-8 16,0-2 0-16,0 3 8 31,0-4 48-31,0 2-48 0,9-1 0 0,3-2 0 15,-1-2 0-15,0-4 0 0,2 0-16 32,0-2 16-32,1-5 8 0,1-1-8 0,1-2 0 15,9 0-336 1,-6-9-1177-1,0-4-5352-15</inkml:trace>
  <inkml:trace contextRef="#ctx0" brushRef="#br0" timeOffset="7433.4252">1873 3107 4520 0,'0'0'2945'0,"0"0"-1057"0,0 0-223 0,0 0-97 31,0 0-456-31,0 0-479 16,-9-103-329-16,9 87-112 16,7 4-144-1,3 2-48-15,4 2-8 0,-1 2-40 0,3 2-56 16,-3 2 56-1,0 2-40-15,1 0 24 0,1 0 8 16,1 2-24 0,-1 10 72-16,-3-1 8 0,-3 4 0 15,-5-3 48-15,-2 3 32 16,-2-5 200-16,0 3 128 0,-6 1-16 15,-13-4-216-15,0 0-176 16,-1-4-296 0,-9-6-992-16,7-5-1369 0,4-9-3552 31</inkml:trace>
  <inkml:trace contextRef="#ctx0" brushRef="#br0" timeOffset="9034.5168">2327 2977 3184 0,'0'0'1673'0,"0"0"-81"16,0 0 144-16,0 0-7 0,0 0-305 16,0 0-288-1,-101 21-152-15,76-21-55 0,-4 0-249 0,-5 0-184 16,-2 0-136-16,2-6-32 31,1-4-168-31,6-2-64 0,3 0 56 16,6-2-56-16,2-1-88 15,5 0 120 1,1-1-120-16,-2 0 0 0,3-4 0 0,1-1-8 15,1-3-8-15,-3-2-56 32,4-4 64-32,2-2 0 0,2-2-80 15,-1 0 32-15,3 0-24 16,0 2 64-1,0 0 16-15,0 0 72 0,3-3-80 0,3 2 0 0,0-2-8 16,-1 1 8 0,0 3-8-1,2 0-64-15,-3 7-24 0,2 0 0 16,3 6 16 15,1 0 8-31,0-1-16 0,1 0 72 0,3-2 8 0,1 2 0 0,3-3 0 0,4 1-40 31,4 1 48-31,0 2 0 16,7 0-48-16,1 2 48 31,2 0 0-15,-1 4 0-16,1 0 64 0,-1 0 48 0,1 3-64 0,-1 0-40 0,2 3-8 0,0 2 64 31,-1 2-64-31,1 0 0 0,-1 2 8 15,0-2-8 17,2 0 0-32,-2 2 0 0,-1 0 8 0,3 0-8 0,-3 0-80 0,2 0 72 15,-2 4-48 16,1 2 56-31,-3 2 0 0,2 1 8 0,1-2 128 16,-3 1-136 0,4 2 0-1,-4-2-24-15,-2 3 24 0,1-1 0 0,-3 1-8 0,0 1 0 16,-4 2 0-16,2 0 0 31,-2 0-24-31,-2-1 32 0,-1-1 0 0,0 2 8 47,-4 0-8-47,-1 0 0 0,-3 2-48 0,-3 0-64 0,-1-1 24 0,-4 4 88 0,0-2 0 47,-1 0 8-47,1-1 0 0,-4 1 8 0,2-4-16 0,-2 1 8 0,-2 3 0 15,0-4 0 1,0 5 0-1,0 2 8-15,-6 2-8 0,-2 2 96 0,-5 0-24 0,-1 0-8 32,-4 2-24-32,3-2-40 0,-3 1 0 15,-1-3 56-15,5-2-56 31,-4-1 0-31,-1-5-8 0,0 5 8 0,-3-2 56 16,-1 0-64-16,-4-1 8 0,-2 1 56 31,-2-2-16-31,-2 1 112 16,-3 0-48-16,-4-2 0 0,0 0-24 15,0 0-80 1,0 0 8-16,0-2 64 0,1 1-72 16,6-2-8-16,0 0 8 0,4-1-8 31,2-1 8-31,3 3-8 0,-1-8 16 0,3 2-16 15,-3-2 64-15,1-1-64 32,0-3 8-32,-3 0-8 15,2 0-8-15,0 0-64 0,4 0 56 0,0 0 8 16,5 0 8-1,3 0-48-15,3 0 40 0,0 2-48 16,6-1 56-16,-1-1 0 31,1 3 8-31,4-3-8 0,0 0 0 0,0 0-104 0,0 0-312 0,0 0-328 31,0-3-584-31,0-4-1793 16,2-4-4889-16</inkml:trace>
  <inkml:trace contextRef="#ctx0" brushRef="#br0" timeOffset="11579.6624">22486 3184 4929 0,'0'0'4344'0,"0"0"-2463"0,0 0 175 0,0 0-175 0,-15-74-489 0,4 54-680 0,-2-1-8 16,-6-2-160 0,0-2-207-1,-4 6 15-15,-1 0 80 16,-3 6-40-16,0 5-72 0,-1 0-88 15,-3 6-136-15,-4 2 48 16,1 0-96 0,2 0-40-16,1 4 0 0,4 6-8 0,3 1 0 31,1 8-48-31,3 1 0 0,3 4 40 15,1 2-56-15,3 2 8 0,3-1 40 32,4 0-40-32,1-1 40 0,3 2-40 0,2-2 40 0,0 3-104 15,5-4 72 1,11 4-64-1,4-3-8 17,4 0-112-32,3-1 40 0,-1-2-24 0,1-2-32 0,0-4 32 0,1-3 80 31,-2-2-9-31,4-2-143 0,-1-4 208 0,-2-2-72 15,2-3 152-15,-2-1-8 47,0 0-120-47,-3 0 128 0,2-8-16 0,-3-7-40 0,-1-1 56 0,-1-2 64 0,-2-4-64 0,-4-4 56 47,-1-2 40-47,-2-4 184 0,-8-3-8 0,-1-1 17 16,-3-1-65 15,0-2-96-31,0 7 56 0,-14 4-8 0,1 6-64 0,-1 6-112 0,-4 6-8 0,-2 5-536 15,-5 5-513 1,-8 0-943 0,6 0-2377-16,3 0-4897 0</inkml:trace>
  <inkml:trace contextRef="#ctx0" brushRef="#br0" timeOffset="12540.7173">21969 3840 5817 0,'0'0'3937'0,"0"0"-2377"0,0 0 432 0,0 0-295 31,0 0-681-31,0 0-440 16,0 0-200-16,0 0-128 0,0 0-152 31,0 0-96-31,0 0 8 0,12 0-8 0,7-6 8 16,11-2 88-1,4-1 24-15,6 1 8 16,2-5 48-16,1 3 24 15,-1-3-40-15,-5 3-32 0,1-1-72 0,-4 3-8 16,-3 2-40-16,-3 2 0 16,-3 4-8-16,-2 0-16 15,-5 0-136-15,-5 0 80 16,-5 0-56-1,0 0-16-15,-6 0 48 16,0 0 48-16,-2 0 48 31,0 0 0-31,0 0 0 0,-9-5-1048 0,-7-3-1881 47,3-1-4832-47</inkml:trace>
  <inkml:trace contextRef="#ctx0" brushRef="#br0" timeOffset="13034.7456">22262 3579 968 0,'0'0'6537'15,"0"0"-4512"1,0 0-393 0,0 0 360-16,0 0-839 0,0 0-569 15,0 0 48 1,-5 67 16-16,5-42-248 0,3 6-112 0,1 3-48 15,0 3-136-15,-2 4-88 32,-2-1 112-32,2 0-120 0,-2-2 64 0,3-6-8 15,-3-8-48 1,2-3-8-16,-2-7-8 0,3-5 8 15,-3-2 8-15,0-4-16 32,2-3 0-32,-2 0 8 0,0 0 0 0,2 0 80 0,-2 0-88 15,9-5-120 1,0-8-1200-1,-3-2-3353-15</inkml:trace>
  <inkml:trace contextRef="#ctx0" brushRef="#br0" timeOffset="13400.7665">22220 3998 4120 0,'0'0'4513'0,"0"0"-3232"31,0 0 215-31,0 0 160 0,0 0-696 0,0 0-423 16,-10 26 159-16,2-8-80 46,-5 3-120-46,1 1-256 0,1 0-104 0,2-2-8 0,0-2-80 0,0-4-48 16,1 0 48 15,0-3 0-31,2-4-24 0,1 1-24 0,3-4-192 0,2-4-1008 0,0 0-1385 16,2 0-4032-16</inkml:trace>
  <inkml:trace contextRef="#ctx0" brushRef="#br0" timeOffset="14121.8078">22331 4017 4440 0,'0'0'2233'0,"0"0"-1129"15,0 0 577-15,0 0-313 16,0 0-624 0,0 0-432-16,0 0-64 15,0 0-32 1,0 1 288-16,2 4 104 0,5-1-72 0,4 1 105 15,2 2-57-15,3 0-104 16,1 1-136 0,1 1-112-16,1 1-96 0,0-1-24 15,-1 1-56 1,2 2 40-16,-2 1-48 0,0-3-40 15,-1 2-8-15,0-3 8 0,-4 2 8 32,0-3 48-32,-2 0 0 0,0-2-56 0,-5-2 0 15,2-3 64 1,-4 2-72-16,1-3 0 0,-3 0-992 15,0 0-1537-15,-2 0-4384 32</inkml:trace>
  <inkml:trace contextRef="#ctx0" brushRef="#br0" timeOffset="16392.9377">21707 2401 4400 0,'0'0'3225'0,"0"0"-1136"31,0 0-105-31,0 0-128 15,0 0-655 1,0 0-593-16,-4 0-328 0,4 0-208 0,0 12-72 16,-3 9 48-1,3 5 40-15,-2 5-40 0,0 1 40 0,0-3-32 16,-1 2 16-16,3-7-64 31,0-4 0-31,0-6 0 0,3-4 0 16,8-6-8-1,2-4-64-15,5 0 64 0,5-6 0 0,0-12 0 16,4-6-24-16,-2-2-128 15,-3-3 40-15,-4 1-56 32,0 6-104-17,-7 5 160-15,0 6 96 0,-4 6-112 0,-3 5-56 16,3 0-144-16,-3 0 24 15,1 9 176-15,2 5 128 0,-3 2 40 0,0 0 152 16,3-1 8 0,-3-5-48-1,-2-2 24-15,4-2-64 0,-2-5-48 16,0 2-8-1,3-1 40-15,-2-2-96 0,8 0-112 16,-2 0-712-16,9 0-1209 16,-3-5-2624-16,-1-2-2240 0</inkml:trace>
  <inkml:trace contextRef="#ctx0" brushRef="#br0" timeOffset="16802.9611">22152 2358 1384 0,'0'0'4617'0,"0"0"-2233"16,0 0-79-1,0 0-241-15,0 0-800 0,0 0-671 0,-62 26-193 31,44-3 8-15,2-2 40-16,6 5-192 0,3-2-80 0,5-1-128 16,2-3-40-1,0-4-8-15,0-2 56 0,6-1-48 0,5-2-16 16,5-1-40-16,-1 0-72 15,1-3 32 1,0 4 40-16,-5-5 40 0,0 2-40 16,-4-4 48-16,-3 0 0 31,-4 0 8-31,0-2-8 0,0 1 8 0,0-1 0 0,-13 3-8 15,-7 1-224 17,-9-2-784-32,5-2-1873 15,3-2-4881 1</inkml:trace>
  <inkml:trace contextRef="#ctx0" brushRef="#br0" timeOffset="17269.9878">22275 2558 1640 0,'0'0'5569'0,"0"0"-4257"15,0 0-512-15,0 0 209 0,0 0-265 16,0 0-248-16,0 0-64 15,0 0-96-15,72-23-128 16,-62 15-40-16,1-2-112 0,-3 0 88 31,-4-2 376-31,-2-2 56 16,-2-3-167-16,0-1 23 0,0 0-248 31,0 3-64-31,-2 4 64 0,-5 3 288 0,-4 6 8 0,0 2-32 16,-5 0-144-16,-5 4-184 31,0 14-72-31,0 6-48 0,2 2 0 15,5 2 0-15,6-1-8 0,3-1-56 32,5-4 56-32,0-2 0 0,0-5 8 15,2-2-16-15,7-1 16 0,3-4 0 0,1 1-48 0,2-7-320 31,3 3-416-31,9-5-960 16,-5 0-2401-16,-4 0-3585 0</inkml:trace>
  <inkml:trace contextRef="#ctx0" brushRef="#br0" timeOffset="17701.0125">22465 2430 8297 0,'0'0'2449'15,"0"0"-1113"-15,0 0-240 32,0 0-856-32,0 0-184 0,0 0-56 15,17 39 168 16,-13-20 88-31,1 3-7 0,-2 3-73 0,-3-3 88 0,0 0-96 0,0-5-64 0,0 2-56 16,0-5 8 0,0 1-56-1,0-7 48-15,0-1-40 0,0-1 80 16,0-4-80-1,0-2 72-15,0 0 64 0,0 0-40 16,0 0 40-16,0 0-48 0,0 0-96 16,0-8-72-1,0-2 24-15,0-1-24 16,0-4 64-16,0-1 0 31,5-4 8-31,7 0 8 0,-1-2-8 0,3 0 8 0,-1 0-8 16,3 3 0-16,-1 3 8 15,1 2 0 1,-1 3 40-16,-1 0-48 0,11 0 0 31,-6 2-1208-31,-4 3-2665 0</inkml:trace>
  <inkml:trace contextRef="#ctx0" brushRef="#br0" timeOffset="20951.1984">716 2557 4336 0,'0'0'4569'0,"0"0"-2904"15,0 0-193-15,0 0 56 0,0 0-87 31,-55-30-481-31,37 30-384 16,-1 0-264-16,0 18-152 16,-1 8-72-16,-1 4-80 0,8 4 0 15,3 0-8-15,5-4 8 16,2-4-8-1,3-6-8-15,0-6-96 16,0-6 56 0,0-2-16-16,10-3 8 0,0-3 40 0,4 0-64 0,2-11 80 15,4-10 16-15,1-8 112 31,4-4-32-31,0-4-96 0,0 0-120 0,-5 6-32 16,-3 3-144 0,-4 6-56-16,-3 3 88 0,-6 7 16 15,-2 1 128 16,-2 0 120-31,0-3 0 0,0 0 0 0,0-6 0 0,0-2-16 0,0-2 16 16,0-2 0 0,0-1 8-16,-2 2 48 15,-4 5-56 16,1 2 120-31,-2 4 128 0,3 4 72 0,-1 3-8 32,1 3 88-17,0 4-120-15,1 0-40 0,3 0-56 0,0 0-88 16,0 7-96-16,0 13-224 31,0 12 152-31,0 10 72 0,0 8 0 0,5 2-8 0,3 1 0 16,3-10 0 15,1-7-24-31,1-5 32 0,-1-11 8 0,-2-6 0 0,1-5-8 0,1-8-48 15,1-1-200 17,3 0-312-32,13-24-264 0,-5-4-1177 0,-4-1-5360 0</inkml:trace>
  <inkml:trace contextRef="#ctx0" brushRef="#br0" timeOffset="21471.2281">942 2561 4536 0,'0'0'1337'0,"0"0"-321"16,0 0 120-16,0 0-40 0,0 0-287 31,0 0-401-15,0 0 56-16,39-15 48 0,-30 6-80 15,1-4 8-15,-6 2-72 31,-2-1-48-31,-2 2 216 0,0-3-16 0,-4 1-239 0,-14 3-113 0,-1 0-160 32,2 6 48-32,-1 3 40 15,3 0-88-15,1 0 0 16,3 9 48-1,2 10-56-15,5 3-8 0,4 2-88 0,0 2 40 16,0 0 56-16,7-3 72 16,3-4-16-16,4-3-8 15,1-4 96-15,-1-2-80 31,-1-4 0-15,5-2-64 0,0-4-168-16,2 0-440 0,11-6-1145 0,-6-8-1400 15,-3-2-3240 1</inkml:trace>
  <inkml:trace contextRef="#ctx0" brushRef="#br0" timeOffset="21780.2458">1113 2452 1584 0,'0'0'4681'0,"0"0"-2961"0,0 0-295 0,0 0-33 0,-3-7-416 0,3 7-832 15,0 0 0 1,0 12-88-16,7 4 472 0,5 3 88 0,-2 3-120 16,1 1-103 15,-1 1-153-31,-2-2-152 0,1-3 24 0,-5-2-40 15,4-5 24 1,-6-4-96-16,2-3 16 0,-4-4 72 16,2-1 56-16,-2 0 288 0,0 0 352 15,0-10-32 1,0-10-360-16,3-6-256 0,-1-9-72 0,0-2-64 31,8-17-344-15,-6 10-1184-16,0 7-3769 0</inkml:trace>
  <inkml:trace contextRef="#ctx0" brushRef="#br0" timeOffset="22841.3065">780 2907 3472 0,'0'0'2129'15,"0"0"-977"-15,0 0-168 32,0 0-56-32,0 0 9 0,0 0-313 0,121-37-288 0,-92 26-56 15,2 1-80 1,-4-1 264-1,-5 0-152 1,-3 4-184-16,-6-1 0 0,-5-1-128 0,-3 1-384 16,-5 2-1416-16,0 2-4506 15</inkml:trace>
  <inkml:trace contextRef="#ctx0" brushRef="#br0" timeOffset="23420.3396">859 2973 2800 0,'0'0'2257'16,"0"0"-1105"-16,0 0-88 16,0 0 152-16,0 0-175 0,0 0-473 0,0 0-224 15,45-35 8 1,-23 23-16-1,-2 0-104-15,-3 1 32 0,4 4-168 16,-5 0 0-16,-4 3-88 16,2 1-8-16,-2 0 56 0,0 0-56 0,2-6-616 15,-5 4-1569-15,-5-1-5272 31</inkml:trace>
  <inkml:trace contextRef="#ctx0" brushRef="#br0" timeOffset="33351.9077">11073 2314 3624 0,'0'0'4857'0,"0"0"-3320"0,0 0-761 16,0 2 24-16,0 12-16 31,0 10-40-31,0 6-232 0,2 10-103 16,1 6-105-1,2 3-144-15,0 1 240 0,-3 0-72 0,0-2-104 16,0-2-40 0,-2-6 80-16,0-4-88 0,0-9-128 0,0-8 88 15,0-6-136-15,0-5 152 31,2-7-80-31,-2-1-72 16,0 0-144 0,0-5-560-16,0-14-1289 0,0-2-6288 0</inkml:trace>
  <inkml:trace contextRef="#ctx0" brushRef="#br0" timeOffset="33750.9305">11094 2308 6769 0,'0'0'2392'0,"0"0"-1647"15,0 0-73-15,0 0 368 0,0 0-168 16,0 0-336 0,0 0-48-1,0 0-80-15,135 46-55 0,-112-24 183 31,0 0-264-31,-3 3 152 0,-5-2-128 16,-5 0-8-16,-6-1-40 0,-4 0 160 16,0 2 8-16,0 0-112 31,-18 2-88-31,-4 2-88 0,-7 1-128 0,0-4-152 15,-7 1-856-15,10-8-1376 32,6-10-3498-32</inkml:trace>
  <inkml:trace contextRef="#ctx0" brushRef="#br0" timeOffset="34259.9596">11360 2535 6977 0,'0'0'2489'0,"0"0"-1641"0,0 0-128 31,0 0-88-31,0 0 536 0,0 0-408 0,0 0-199 16,13 111-1-1,-13-82-176-15,0-5-80 0,0-8-200 16,0-4-88-16,0-6 56 31,0-4-8-31,0-2 56 0,0 0 80 0,0-3 216 0,7-18-168 16,6-7-248-1,5-6-72-15,4 0-448 16,0 2-120-16,-1 6 160 16,-4 13 112-1,-3 6-48-15,-3 7 111 0,-5 0 49 0,-4 17 256 16,-2 4 8-16,0-1 152 15,0-2-112 1,3-4 0 0,0-3-40-16,1-8-16 0,3 0 0 15,-1-3-120 1,3 0 128-16,0-9 200 0,-2-7 105 0,-3-2-121 15,-4-2 72-15,0 0 64 16,0 0-320 0,-9 3-304-16,-5 10-353 15,4 4-1231-15,1 3-4105 0</inkml:trace>
  <inkml:trace contextRef="#ctx0" brushRef="#br0" timeOffset="34883.9953">11825 2419 5369 0,'0'0'2760'0,"0"0"-791"0,0 0-361 16,0 0-584-1,0 0-672-15,0 0-296 16,0 0 64 15,-73 116 16-31,67-84-56 0,3-5 8 0,3-8-16 0,0-5-72 0,3-6-56 16,10-2 48-1,2-6 8-15,1 0 64 0,4 0-64 0,-3-12-48 31,2-6 32-15,-2-4-136-16,-3-4-24 0,-3-2 40 0,-3 0 120 16,-2 3-48-16,-4 6 64 15,-2 8 224 1,0 5 424-16,0 6 1 0,0 0-249 0,0 0-192 31,0 8-208-31,0 11 8 16,0 3 88-16,0 6-24 0,0 3-16 31,0 4 16-31,0 1-56 0,0 2-8 0,0 0 32 0,0 2-32 15,0-2-8 17,0-1 0-32,-2-5 0 0,2-9 48 0,0-2-48 15,-4-7 16 1,4-6-8-16,-2-2 56 0,-2-5 8 0,-2 1 32 0,-3 1-104 15,-7-3-216 17,-1 0 0-32,-5 0-144 0,1-3-88 0,3-8 88 15,2-3 320 16,8-2 40-31,5 0 304 0,3-2-40 0,0-4 168 0,0-1-72 0,16-1-112 16,4-4-168 0,3 0-80-16,3 0-40 15,10-4-760-15,-7 4-1881 16,-8 8-5137-1</inkml:trace>
  <inkml:trace contextRef="#ctx0" brushRef="#br0" timeOffset="35624.0376">12012 2438 5065 0,'0'0'4849'16,"0"0"-3937"-1,0 0-648-15,0 0 624 16,0 0 16-16,0 0-416 31,3 129-232-31,-3-97 144 0,0-4-71 0,0-6-121 0,0-6-16 16,0-6-56-16,0-6-32 15,0-1 248 1,0-3 344-16,0 0 112 0,0 0-16 16,0-9-288 15,0-7-344-31,0-3-160 0,0-8-64 0,0-1-152 0,9-3-104 0,4 3-152 15,2 5-408 1,6 3-360 0,1 3-425-16,1 5-511 0,-1 6-537 15,0 2 169 1,-2 3 575-16,-5 1 961 0,-3 0 712 15,-3 0 296-15,-3 0 480 0,-4 0 464 0,0-3 329 32,-2 3 399-32,0-1 609 15,0-2-393-15,0 3-176 31,0 0-407-31,-6 0-393 0,-3 0-320 0,-2 11-408 0,-2 8-112 16,-1 5-72 0,5 2 0-16,3 1 0 0,1-5-8 15,5-2 8 1,0-4-80-1,0-4 72-15,5-4-88 0,5-4 80 0,2-2-40 0,3-2-16 16,-1 0-104-16,1-10 16 31,1-9-208-31,-5-2-88 0,0-5 40 16,-4-2-169-1,-2 3-23-15,-3 6 296 16,0 6 312 15,-2 6 32-31,0 7 448 0,0 0-72 0,0 0-328 0,0 16-72 0,0 3-8 16,2 3 8-1,3-1 0-15,1-2-8 0,4-4-496 0,0-3-968 16,-1-4-1689-16,-3-6-1576 31</inkml:trace>
  <inkml:trace contextRef="#ctx0" brushRef="#br0" timeOffset="36173.069">12378 2473 2968 0,'0'0'2593'0,"0"0"-1617"0,0 0 624 0,0 0 249 16,0 0-529 15,0 0-528-31,2 88-304 0,-2-68-40 0,0-5-112 16,0 0-136-1,0-7-72-15,0-4-48 0,0-4-72 0,0 0 136 16,0 0 65-16,4-15 111 0,6-6-312 31,1-8-8-31,2-1-112 0,2 1-144 16,1 3 39-16,-2 5 25 31,-1 7 184-31,-1 10-88 0,-4 4-32 0,1 0 32 0,-4 0-40 0,4 17 136 15,-3 2 128 1,-1 3 24-16,-3 3-8 16,-2 2-16-1,0-7-48 1,0 1 16-16,0-5-40 0,0-6 25 0,0-4-17 15,0-4-56-15,0-2 112 32,0 0 64-32,0-6 176 0,6-13-360 0,6-6-104 15,1-3-200 1,3 0-129-16,1 3-47 0,-1 7 128 15,-1 6 96-15,1 8 48 32,-3 4 24-32,-2 0-48 0,-1 9 232 0,1 6 0 0,-5 3 216 0,4 0-32 46,-6-1-56-46,0-2-8 16,-4 3-120-16,0-3-120 31,0-3-2336-31</inkml:trace>
  <inkml:trace contextRef="#ctx0" brushRef="#br0" timeOffset="38014.1743">21995 2751 4048 0,'0'0'1761'0,"0"0"-449"16,0 0 256-16,0 0-151 0,46 0-97 16,-28 0-416-16,6 0-400 0,5-5-264 31,23-2-240-31,-10 0-160 15,-7-4-2848 1</inkml:trace>
  <inkml:trace contextRef="#ctx0" brushRef="#br0" timeOffset="44335.5359">13113 2269 5801 0,'0'0'4337'0,"0"0"-2721"0,0 0 24 0,0 0 97 15,0 0-337-15,0 0-576 16,-6 1-392 0,-4 13-184-1,-3 9-128 1,-5 8-112-16,-4 11-8 0,0 10 8 0,-1 4-8 15,2 2 0-15,0-2 0 16,3-6 8-16,3-3 8 0,3-11-16 16,4-8 8-16,3-8 0 31,3-5-8-31,0-10-152 0,2-5-288 15,0 0-312 1,2-5-800-16,11-14-2537 0,3-1-4817 0</inkml:trace>
  <inkml:trace contextRef="#ctx0" brushRef="#br0" timeOffset="44760.5602">13251 2374 1096 0,'0'0'6681'0,"0"0"-4664"0,0 0-929 0,0 0 280 0,0 0 112 15,0 0-271-15,-24 113-649 32,22-76-208-32,-3 2-56 0,5-3-136 15,0-2-48-15,0-2-104 16,0-3 56-1,0-6-64-15,0-5 0 16,2-4-136-16,3-4-408 0,2-6-840 0,-3-4-953 16,0 0-2200-1,-2-2-1448-15</inkml:trace>
  <inkml:trace contextRef="#ctx0" brushRef="#br0" timeOffset="45182.5843">13177 2346 5025 0,'0'0'3960'15,"0"0"-2967"1,0 0-177-16,0 0 288 0,0 0 64 16,81-33-648-16,-52 33-88 31,-1 0-119-31,5 0-89 0,-7 1-64 15,-4 15 8 1,-2 6-40-16,-7 4 8 0,-6 3 136 0,-5 2 72 16,-2 4-32-16,0-1 16 15,-9 0-96 1,-6-2-88-16,-5-3-48 0,0-2-88 0,0-4 0 31,2 0-8-15,1-4-224-16,1-4-392 0,3-1-544 0,3-4-1257 0,6-5-3752 15</inkml:trace>
  <inkml:trace contextRef="#ctx0" brushRef="#br0" timeOffset="45523.6038">13556 2546 4689 0,'0'0'2344'0,"0"0"-1072"15,0 0 273 1,0 0-89-16,0 0-328 0,-17 125-544 0,17-102-288 31,0-6-80-15,0-3-64-16,4-4-48 0,7-6 16 0,1-4-40 15,-1 0 97 1,2-1 71-16,1-20 32 0,-4-2-72 16,-5-4 24-16,-3-2-56 0,-2 2-40 31,0 3-128-31,-9 4-8 0,-2 7-56 15,0 8-288-15,0 5-568 16,4 0-905 0,1 2-943-16,4 8-1897 0</inkml:trace>
  <inkml:trace contextRef="#ctx0" brushRef="#br0" timeOffset="45948.6281">13847 2469 1640 0,'0'0'5769'16,"0"0"-4161"-1,0 0-455-15,0 0-225 0,0 0-88 16,0 0-384-16,-65 72-200 15,55-46-72 1,2 1-56-16,1-2-24 16,5 1-8-16,0-4 40 0,2-4 48 31,0-4-32-31,0-2-64 0,11-2-8 0,5-4-72 15,3-1-8 1,4-4-48-16,14-1-480 0,-5 0-1112 0,-3-4-2665 0</inkml:trace>
  <inkml:trace contextRef="#ctx0" brushRef="#br0" timeOffset="57889.3111">3682 2130 5905 0,'0'0'2280'0,"0"0"-1063"16,-9 0-33-16,4 0 0 15,-1 0-280-15,-1 0-544 16,-1 8-24-16,-6 3-328 16,-5 9 168-16,0 3-168 0,-3 5 104 15,-1 2-112 1,4 0 144-16,0-2-136 31,4-4-8-31,1-4 72 0,6-6-72 0,3-6 0 0,3-4 80 16,2-2-32-1,0-2-96-15,0 0-32 0,0 0-104 0,0 0 8 16,2 0 112-1,9 2-96-15,3 2 88 16,5 0 144 0,6 2-72-16,2 2 16 0,2 1 80 15,0-2-16-15,-2 1-80 0,0 2 48 31,-3 0-96-31,-4-1-200 0,5 0-984 0,-8-1-832 0,-3-4-2497 16</inkml:trace>
  <inkml:trace contextRef="#ctx0" brushRef="#br0" timeOffset="62257.561">3697 2396 4689 0,'0'0'2360'0,"0"0"-1168"16,0 0-128-1,0 0-199-15,0 0-409 16,0 0-320-16,25 0-120 16,-5-6 432-1,4-4 64-15,7-1-240 0,8-1 88 0,3-3-232 16,2-1 264-16,5 0-80 0,3 0-120 31,-4-1-32-31,2 4-32 0,-4-1-32 16,4 0-48-16,-3-1 32 31,1 0-80-31,4-3 56 0,-2-1-16 0,6-2 73 0,0-1-113 15,2 2 0-15,-2-3 40 16,0 2-40-16,-1-3 0 16,-1-1 152-16,-1 0-96 31,-1-2-48-31,-4-2 80 15,0-2-88-15,-2 1 72 47,1 0 8-47,-3 0-80 0,-1 2 8 0,-3 2 24 0,0 0 40 0,0 3-88 0,-2 3 16 0,0 2 0 16,0 0 8 15,-1 0-8-31,4 3 72 0,-1-4-40 0,0 1-32 0,0 0 0 0,0 0 0 16,0-1 72-1,-4 5-24 1,-1-1-48-16,-4 0-56 0,0 3 40 15,2 3-72 1,-5-1 88-16,4-3 80 16,3 4-80-16,-1-2 0 0,1-2-8 0,1-1 16 15,-1 2-16 1,1-1 56-16,-3 2-136 15,-2 3 88-15,2-1 0 32,2 2-8-32,-2 2 8 15,5-1 0-15,4 1 24 0,1-3 24 0,1 2-80 0,1-2 32 0,-1 0 0 31,-2-1 128-31,-3-1-120 16,0 2-16-16,-1 0 0 0,2 2-48 31,1-1 56-31,-2 1 0 0,1 1 96 0,1-1-88 0,-1 4-8 0,2-2-72 16,3 2 72-16,1 0 0 31,4 2 8-31,1-2 8 16,0 0-8-16,3-3-8 0,-1 4 0 31,2-1 0-16,-1 2-56-15,0 0 48 0,-5 0 8 0,2 0 0 0,-2 0 0 0,0 0 0 32,0 0-8-32,5 0 8 0,-2 0 0 15,1 0-8-15,6-4 8 16,-1-2 8-1,2 2-8 1,1 1 16-16,-3 0-8 0,-2 1-8 0,-4 2 0 0,-2 0-16 31,-2 0 16-15,-1 0 8-16,1 0 64 15,2 0-72-15,2 0 0 0,4 0-8 32,-1-4-8-32,3 2 16 0,0-2 0 0,0 2 0 0,-2 2 0 15,0 0-24-15,0 0 24 31,-2 0 0-31,0 0-8 0,2 0-16 0,0 0 24 0,2 2 0 0,0-2 0 16,9 0 0 15,-3 0 0-31,3 0-72 0,2 0-40 0,-3 0 48 16,1-4-64 15,-5 0 0-31,-1 2 128 0,-8 2-160 0,-3 0 160 0,-4 0 0 0,-1 0-8 16,-3 0 8-16,-2 0 0 31,3-2 24-31,-3-4-24 0,2-2 8 15,-4 0 40 17,0 0-48-32,-1 0 0 0,-1-1 0 0,-3 2 0 0,-1 1 0 0,-1 2 0 0,-4 0-8 15,2 0 0 16,-2 0 8-31,4 0 0 0,0-2 0 16,2 0-8-16,3 1 0 31,0 2-24-15,0-1 32-16,1 2 8 0,1 2-8 0,-2 0-56 0,2 0 56 0,2 0-8 31,2 0 56-31,3 0-24 0,3 0-24 0,6 0-8 16,4-3 8-16,2-2-40 15,3-1 112 1,-1-1-96-16,3 2 40 0,1 1-32 0,-1 2-16 0,-3-1 32 15,-2 3 0-15,-2 0 8 32,-2-1 0-32,-2 1-8 0,-3-2 0 15,2-1-8-15,1 2 8 31,-3-4 0-31,2 2 72 0,1-4-72 0,0 2-56 0,-1-1 56 0,-4-2 0 16,-5 1 0 0,-3 4 8-1,-3-2-16-15,-5 2-24 0,0 0 32 47,3 3 40-47,-1-1-40 0,6-4-8 0,-1 1 8 0,2 0 8 0,3-1 8 0,1 0-16 16,2 0-48 15,-4-1 48-31,3 2 0 0,-5-1 0 0,3 4 0 15,-1 1-8 17,1 0-32-32,-1 0 24 0,0 0 16 0,3 0-8 0,3 0 64 0,-4 0-64 15,2-2 8-15,-4-2-56 31,3-1 56-31,-3 1 48 0,0 2 8 0,1 0-56 16,0 2-8-16,0 0 8 31,-3 0-8-31,3 0 8 0,-1 0 0 16,1 0 0-16,1 0 8 0,2 0-8 15,-2 0-8 1,2 0-48-16,2 0 40 0,1 0 16 16,3 0 16-16,2 0-8 31,-1 0-8-31,1 0 72 0,4 0-56 0,-2 0-8 0,2-1 24 15,2-2-24 1,-1 3-16 0,-3 0-8-16,2 0 16 0,-4 0 16 0,1 0-16 15,-1 0 56 16,0 0-56-31,0 0 0 0,-3 0 40 0,0 0-40 0,3 0 0 0,-2 0 0 32,2 0 8-17,-4 0-8-15,2 0 0 16,0 0 0-16,-3 3-8 0,0-2 8 0,0 1-48 15,1 2 40 1,-1-2 8-16,-2 3 0 0,2-4 40 0,-2 4-32 31,-2-4-8-15,-5 5-48-16,0 0 48 0,-1 2-8 0,-5 1-32 0,1-1 32 15,-1 2 0 1,1-2 8 0,2-1-48-1,-1 1 48-15,1 1 0 0,-1-1 0 0,3-2 0 16,-1 0 0-1,0 1 0 1,0 0 0-16,0-1-8 0,2 2 0 0,-1-2-40 0,1 2 48 47,2-2 0-47,1 0-16 0,-1-2 16 0,1-2 24 0,-1 0-16 0,4-2-8 15,-4 0 0-15,-1 0 0 32,-1 0 8-32,-5 0 0 0,-1 0 0 0,-4 0-8 0,0 4 0 0,2 0-8 15,0 2 8 16,2 0-64-31,1 0 56 0,1 0 8 0,2 0 0 16,2 0 0 0,3 0 112-16,0 2-104 0,-2 0-8 15,7 3-56-15,-1 2 56 0,2 1 8 16,3 2-8 15,0-3 0-31,1 2-8 0,3 0 8 0,0-3 80 16,0-1-80 15,0-1 0-31,0 2 32 0,-5-1-8 0,0 0-24 0,1 2 0 0,-2-2 8 0,-4 4-8 15,-1-1-32 1,-2-3 32 0,-2 0 72-16,-4-2-72 0,1 0 8 46,-3-3-8-46,0 2 8 0,-1-2-8 0,-1 3 0 0,-1 0 0 0,-3 3 0 0,0 0-104 0,-2 3 96 47,2-2-32-47,3-1 40 0,-1 0 8 0,0-4 8 0,1 2 32 16,-3-2-48 15,-2 0 16-31,-2-2-8 0,-1 2 32 0,1 1-40 0,0-3 0 0,-3 1-8 31,3-1 0-31,0 0 8 0,0-2 0 16,2 0 8-16,2 0-8 15,-2 0 48 17,-2-1-48-32,-1-2 0 0,-2 1 0 0,1 2 0 15,-3 1 16 16,3-3-16-31,2 3 0 0,2-1 8 0,4 0 0 0,1-1-8 0,1 0 8 16,1 3-8-16,-1 0 0 16,-4 0-8-1,-3 5 8-15,0-4-8 0,-3 4-88 0,0-2 96 16,-2 2 8 15,0-2-8-31,2 2 8 16,-1-3 0-16,1-2-8 0,-3 2 8 0,2-2-8 0,-1-1-8 31,0 4 8-31,0-1-8 0,2 0-8 0,0 2 8 15,-1 2 8 32,1-2 0-47,-3 2 0 0,0-2 8 0,-1 0 0 0,-2-1 0 0,1 2-8 0,1 1 0 0,-2 2-64 16,2 0 64 15,1 2-8-31,-2 3 0 0,0-2-72 0,-3 1 0 16,-1-1 16-16,-3-1 56 31,1-1 0-31,-5-3 0 0,1 2 0 0,0-1 8 0,-1-2-17 0,2 1-39 15,-2-2 48-15,2 1 8 32,3-1 0-32,1-3 8 0,3 1 48 15,-1 1 89-15,2-4-65 16,-4 3 24-1,3 1-32-15,-1-1-72 0,-1 1 48 0,0 2-40 16,0-1-8-16,-1 2 0 31,1-1 72-31,-3 0-72 0,3 1 8 0,1 1 48 16,-1-5-40-16,2 3 0 31,-3 1 32-31,2-2-48 0,-5 2 0 0,1 2 0 0,4 0-8 16,-7 2-56-1,4-2 48 1,-3 2 16-16,0-4 8 0,3 0 72 0,-3-3-80 15,2 0 8 17,-2 0 0-32,3-2 0 0,-3 3 40 0,0 1 24 0,0 1-64 0,0-1 64 31,0-1-56-16,1 2 48-15,1-3-48 0,-2-1 80 16,2 0-40 15,0-2 40-31,1-2-40 0,-1 1-56 0,1-1 88 0,-1 2-88 0,1 3 0 0,-3-1 0 31,2 0 8-15,1-1-8-16,-3-1 8 0,-1 3-8 0,2-3 8 16,-3 0 8 15,1-2-8-31,0 2 8 0,-1-1-16 0,-3-2 48 0,4 2-48 0,-4 0 0 31,1 1-8-15,-1-2 8-16,1 2 0 0,2 0-64 0,-1 3 64 15,2-2 0 16,-1 0 8-31,2 2-8 0,-5-3 16 0,3 2-16 0,-2-4 8 0,0 0 0 16,-1 1 0 15,-1-2 0-31,1 1 40 0,4 2-48 0,-2 2 48 0,3 0 24 16,-1 0-16 15,-2 0-40-31,1-2 88 0,-1 0 16 0,-2-4-40 0,0-2 16 16,3 0 0-1,3 0 24-15,0 0 0 16,2 0-48-16,0 0-64 0,-4 0-8 0,0 0-88 47,-3 0-16-47,-1 4 32 0,1 2 64 0,-1 0-40 0,-1-1 48 15,0-4 0 16,-1 2 72-31,0-2-56 0,-2 2 64 0,3-3-80 0,-1 1 8 0,0 1-8 16,-1 1 16 15,0-2-16-31,-3-1-8 0,0 2 0 0,0-2-368 16,0 0-504-16,0 0-1369 15,0-6-4744-15</inkml:trace>
  <inkml:trace contextRef="#ctx0" brushRef="#br0" timeOffset="63250.6178">21943 2651 5657 0,'0'0'1920'0,"0"0"-1056"0,0 0 977 0,0 0 239 16,0 0-912-1,0 0-575 1,0 0-65 0,0 0-48-16,0 0-184 0,0 0-136 0,0 0-64 15,0 1-64 1,0 4-16-16,7 3-16 0,-1 2 128 0,1 3 0 15,2-2 48-15,0 1-16 16,-2 0-32 0,-1 0-8-16,4-1-16 0,-4 2-32 0,1-3 32 15,-1 3-40 1,-2-6 32-16,2 2-88 0,-4-4 64 0,-2 1-16 31,2-2-40-31,-2 0-8 16,0-1 40-16,0 0-48 0,0 0 16 15,0 0 48 1,0 1 0-16,0 2-56 0,0 3-8 0,0-1 16 31,0-1 32-31,-2 1 0 0,0 0-48 16,2-4 0-16,0 1 8 15,0-5-8-15,0 1-48 0,0-1 40 16,0 0 8-16,0 0-40 15,0 0 40-15,-3 0 8 0,3 0 40 16,-3 0-48 0,1 0 8-1,-4 0 0-15,-5 0 64 0,-9 0-72 16,-16 0 0-16,-54 0-696 15,6 0-1488-15,-3 0-6618 0</inkml:trace>
  <inkml:trace contextRef="#ctx0" brushRef="#br0" timeOffset="65809.7641">9058 530 1400 0,'0'0'8402'0,"0"0"-6442"0,0 0-856 0,0 0 185 47,0-3-65-47,0 3-448 15,0 0-456-15,0 0-320 16,0 6-128-16,0 14 8 0,0 8 120 31,0 7 184-31,6 2-96 0,2 0 40 0,-4-1-24 0,0-4-104 16,1-4 64-1,-1-4-8-15,0-4-48 0,-1-6 0 16,0-1 0-16,-1-6 0 16,-2-2-8-16,2-3 0 0,-2 3-48 15,0-1-984-15,0-1-1073 0,0-3-3056 31</inkml:trace>
  <inkml:trace contextRef="#ctx0" brushRef="#br0" timeOffset="66704.8153">9030 573 4520 0,'0'0'2785'16,"0"0"-1681"-1,0 0-672-15,0 0 857 0,0 0-41 0,75 0-216 0,-44 0-624 16,1 0-88 0,-3 8 120-1,-7 0-112-15,-2 2-232 16,-4 1 41-16,-6 0-137 31,-5 4-8-31,-5 1 8 0,0 2 0 0,0 0 248 0,-13 2 8 0,-10-2-56 0,-4 0-40 16,0-2-64 15,-4-2 0-31,2-4-88 15,5 0 40 1,0-6-40-16,6 0-8 0,5-4 0 0,2 0 0 0,8 0 0 16,1 0 0-16,2 0-8 0,0 0-40 31,0 0-264-31,4-6 288 15,16-2 8-15,7-3 32 32,2 4 16-32,2 0 16 0,1 0 32 0,-3 7-80 0,-7 0 16 0,2 0-8 15,-6 0-8-15,-3 0-24 16,-3 2-32-1,-3 4 32 1,-5 1 16-16,0 4-136 16,-2-1 136-1,-2 5-64-15,0-2 72 0,0 3 112 0,0 2-32 0,-10 2-80 16,-7 0 80-16,0-1-80 15,-5 1 48 1,-3-2-48 0,-1-5 120-16,-1 0-24 15,2-5-8 1,1-5 64-16,1-3-8 0,8 0-144 0,13-1-496 0,2-16-1441 0,0 2-3928 15</inkml:trace>
  <inkml:trace contextRef="#ctx0" brushRef="#br0" timeOffset="71057.0643">9843 706 4184 0,'0'0'2033'0,"0"0"-217"15,0 0-271 1,0 0-585-16,0 0-216 0,0 0-328 0,0 0-184 31,31 108-176-15,-31-101 88-16,0 0-88 0,2-7 72 0,-2 0 24 0,0 0 56 31,2 0 120-31,0-11-112 0,3-8-216 0,1 1-56 16,4 1-40-16,-3 2 40 15,5 5-16 1,0 4-8-16,1 6-56 31,-2 0 16-31,3 0 8 0,-4 0-8 0,2 12 120 0,-3 0 8 0,-3 2 56 16,-1-2-64-1,-2 4-48-15,0-4-1288 16,-3-3-5810 15</inkml:trace>
  <inkml:trace contextRef="#ctx0" brushRef="#br0" timeOffset="72762.1618">9399 708 3504 0,'0'0'2169'0,"0"0"-617"16,0 0 168-16,0 0-263 0,0 0-465 15,0 0-440-15,0 0-104 16,-11-4 16 0,11 4-184-16,0 0-192 15,0 8-80 1,0 4 168-16,0 6 224 0,0 3 57 0,2-2-97 15,2 6-128-15,1-4-104 16,-3-1-128-16,0-1 8 16,-2-3 144 15,0-3-152-31,1-4 0 0,-1-3 8 0,0-3 0 0,0 0 0 15,0-3-8 1,0 0 0-16,0 0 72 0,0 0 0 0,0-6-72 16,0-9-8-1,6-3 8-15,-1-3 0 16,1-6-144-16,5 1 144 15,1-2 80 1,-1 2-72-16,3 3-8 0,-4 8-40 0,1 3-384 16,1 8-737-1,-3 4-1895-15,-5 0-5402 0</inkml:trace>
  <inkml:trace contextRef="#ctx0" brushRef="#br0" timeOffset="73397.1981">9562 732 3136 0,'0'0'3129'0,"0"0"-569"31,0 0-727-31,0 0-273 0,0 0-464 0,0 0-648 0,0 0-280 15,-47 38-112 1,44-22 49 0,3 0-105-16,0-4 48 0,0 0-24 15,0-4-16 1,0-2-8-16,7-2 0 0,0 0-16 0,0-2 16 15,2-2 0-15,-1 0-48 32,4 0 48-32,-1 0-8 0,2 0-40 15,3-8 40-15,-3-2-65 16,1-2 1-1,-3 2-32-15,-3 0-72 0,-3 4 72 0,0 0 104 16,-5 2 0 0,0 2 0-1,0-3 72-15,0 4-16 0,0 1 200 16,0-2 145-1,0 2-81-15,0 0-288 0,0 0-32 0,0 0-176 0,2 8 72 16,2 2 104-16,1 5 0 31,-1-3 8-31,0-3 64 16,0-3-72-1,2 0-96-15,-2-4-465 0,0-2-719 16,7 0-720 15,-3 0-2337-31,0 0-1336 0</inkml:trace>
  <inkml:trace contextRef="#ctx0" brushRef="#br0" timeOffset="73651.2126">9775 721 3088 0,'0'0'5105'0,"0"0"-3432"16,0 0-737-16,0 0 32 31,0 0-96-31,0 0-408 16,0 0-200-16,-2 56-96 0,2-41-56 15,0-3-40 1,0 1 24-16,0-6-96 15,0-3-8-15,0 0-792 0,0-4-392 32,2 0-584-32,1-6-2129 0</inkml:trace>
  <inkml:trace contextRef="#ctx0" brushRef="#br0" timeOffset="73888.2262">9756 533 1568 0,'0'0'5121'16,"0"0"-3353"-1,0 0-455-15,0 0-145 0,0 0-376 16,0 0-536-16,0 0-248 15,10 9-8 17,2 1-632-32,-1 0-1929 0</inkml:trace>
  <inkml:trace contextRef="#ctx0" brushRef="#br0" timeOffset="74966.2879">10273 479 7785 0,'0'0'3897'0,"0"0"-2865"16,0 0-552-16,0 0-40 16,0 0-160-1,29 0 193-15,-10 0 31 0,4 0-224 0,-5 0-128 16,-3 0 24-1,-4 0-176 1,-2 0-152-16,-6 0-168 16,-1 0 232-16,-2 0 80 0,0 0 0 15,0 13-40-15,0 8 56 16,-5 11-8-16,-1 4 136 0,0 7-136 0,5 2 0 15,1 0 0 1,0-3 0 0,0-4 8-16,0-4 0 0,0-5 0 15,0-8 40 16,0-5-40-31,0-5 48 0,0-8-8 0,0-3-48 0,0 0 80 0,0 0 48 16,0 0-24 0,0 0 144-16,0 0-144 15,0-7-104 1,11-4-8-16,7 1 0 0,2-1-72 31,0-1-696-31,2-5-1097 0,-4 3-2240 0,-5 2-1928 0</inkml:trace>
  <inkml:trace contextRef="#ctx0" brushRef="#br0" timeOffset="75301.307">10508 706 4200 0,'0'0'2889'0,"0"0"-1809"0,0 0 177 0,0 0 415 31,0 0-256-16,0 0-568-15,0 0-400 0,0 0-183 0,-8 101-73 16,8-94-136 0,0-2 0-16,0-5 32 0,0 0-8 0,0 0 0 31,0-2 16-31,2-13 8 0,10-3-104 15,-4 3 48-15,3-2-48 16,-2 7 0 0,0 1 0-16,-2 8-64 0,1 1 0 0,2 0 0 15,-1 0 8-15,1 6 48 16,2 8 0-1,-1 3-96-15,-3 0-481 0,-1 5-783 16,-5-4-488-16,-2-4-2825 31</inkml:trace>
  <inkml:trace contextRef="#ctx0" brushRef="#br0" timeOffset="75481.3173">10508 706 5249 0,'139'-4'2248'0,"-126"0"-311"31,3-2-609-31,3 0-568 16,0 2-272-16,-1-1-272 0,-1-1-216 31,-1 4-216-31,-5-5-912 0,-7-3-1193 0,-4 2-935 0,0 0-2048 0</inkml:trace>
  <inkml:trace contextRef="#ctx0" brushRef="#br0" timeOffset="75652.3271">10716 595 4000 0,'0'0'2777'0,"0"0"-801"16,0 0-207-1,0 0-281-15,0 0-720 0,0 0-328 0,-31 47 56 16,26-19 145-16,3 2-305 16,2 0 8-1,0-2-264-15,0 0-80 16,0-6-80-1,0-2-760-15,9-4-1249 0,-1-3-2208 0,2-7-2416 16</inkml:trace>
  <inkml:trace contextRef="#ctx0" brushRef="#br0" timeOffset="76012.3477">10816 813 392 0,'0'0'3184'0,"0"0"-1711"0,0 0-89 0,0 0-240 16,0 0-176-16,0 0-344 0,91-53-351 15,-81 41 23 1,-4 0 248-16,-4 0-80 0,-2 0-168 0,0 0-128 16,-10 0-40 15,-6 0-80-31,-5 5-40 0,4 4 80 0,-1 3 64 0,0 0 32 0,2 11-40 31,1 14-64-15,6 3-72-16,4 2 104 0,5 0-104 0,0-3 120 15,5-6-64-15,11-2-8 31,3-7-56-31,-2-7-488 0,9-5-656 16,-7 0-1857-16,0 0-3504 0</inkml:trace>
  <inkml:trace contextRef="#ctx0" brushRef="#br0" timeOffset="76699.387">10816 813 5817 0,'147'-127'4081'15,"-147"127"-3161"1,0 0-392-16,0 10-176 0,0 4 240 0,0 2-232 15,0-2-88-15,0-2 16 0,0-1-152 32,0-7 8-32,0-1-48 0,0-3-8 0,0 0 80 0,0 0-80 31,0 0-88-31,7-1-8 0,4-14-880 15,4-3-208-15,6-2-424 16,-4 0-473 0,-1 0 681-1,-5 4 688-15,-1 2 480 0,-4 4 144 16,-6 0 600-1,0 4 352-15,0-1 8 0,0 4 73 0,0-1-377 16,0 1-120-16,0 3-64 16,0 0 144-1,-6 0 72-15,-4 13-352 0,1 10-328 0,-2 8-8 16,4 1-80 15,3-1 72-31,4-1 8 16,0-7 0-1,0-5 16-15,0-5-16 0,4-9-48 16,8-1 32-16,-4-3-240 0,5 0 40 0,1-11 216 31,1-10-384-31,1-4 64 0,-5-2-192 0,1 3 232 16,-6 4 104-16,-1 7 176 0,-5 10 104 31,2 3 232-31,-2 0-152 0,2 2-136 0,2 12-96 0,4-2 96 15,-2 0-72 1,5-2 32 0,-2-7-16-16,3 0-240 0,-1-3-64 15,2 0-152 1,-2 0-96-16,-2-6-345 0,-3-4 25 0,-1 2 408 0,-2 2 328 15,-3 0 144 1,0 6 256 0,0 0 632-16,0 0-167 15,0 4-337-15,-3 8-224 31,0 2 16-31,3 0-96 0,0-4 0 0,0-1-80 0,0-3-24 0,8-5-264 16,0-1-953 15,1 0-1303-31</inkml:trace>
  <inkml:trace contextRef="#ctx0" brushRef="#br0" timeOffset="76833.3947">11331 754 3064 0,'0'0'1304'0,"0"0"-575"16,0 0-417-16,0 0-200 31,0 0-112-31,0 0-1001 0,0 0-1911 0</inkml:trace>
  <inkml:trace contextRef="#ctx0" brushRef="#br0" timeOffset="77031.406">11331 754 1816 0,'49'-30'4321'0,"-56"42"-2905"0,2 2-176 0,-1-1 137 16,4 0-537-16,0-3-424 15,2-2-288 16,0 0-120-31,0-2-8 0,0-1-96 0,0-5-400 16,8 0-464-16,13 0-825 31,-6 0-623-31,1-6-2769 0</inkml:trace>
  <inkml:trace contextRef="#ctx0" brushRef="#br0" timeOffset="77674.4428">11507 760 968 0,'0'0'4033'15,"0"0"-2497"1,0 0-712 0,0 0-88-16,0 0 80 0,0 0-376 15,0 0-151-15,2 28-105 31,2-24-104-31,1-2 24 0,-1-2-48 0,0 0-48 0,4 0 0 16,-4 0 120 15,1-2 64-31,-1-8-72 0,-4 2 8 0,0-2 48 16,0 2-96-1,0 4-80-15,0 0-96 0,0 4-504 0,0 0-409 16,4 0-591-16,0 0 1016 16,1 2 376-1,0 8 136-15,-1 0 64 16,1 2 8-16,-3 0 120 0,0-2-32 31,1 0 56-31,0-4-16 0,2-5 8 0,2-1-56 0,0 0 232 16,4-2 80-1,2-13-248 1,3-1-144-16,0-2-48 0,-1 2-96 0,-4 2-16 15,-2 6 160 1,-2 2 0-16,-5 6 160 0,0 0-16 16,0 0 192-16,-2 1 505 15,2 12-73 1,3-1-352-16,-2 10-280 0,-1-4-136 0,-2-2-2929 15</inkml:trace>
  <inkml:trace contextRef="#ctx0" brushRef="#br0" timeOffset="81477.6603">7186 669 7153 0,'0'0'3057'0,"0"0"-1305"0,0 0-88 32,0 0-95-17,0 0-433-15,-2-3-312 0,0 3-400 0,2 0-240 16,0 0-64-1,0 4-120-15,0 16-56 0,0 9 56 0,7 8 56 16,4 5 32-16,-2 2-80 31,2-3 56-31,-2-5-64 0,0-7 0 0,-3-7-56 16,2-7-88-16,-4-5-40 15,-2-6 64-15,0-1-32 0,-2-3-16 32,0 3-400-32,0-3-832 0,-4 0-1417 15,-6 0-4792 1</inkml:trace>
  <inkml:trace contextRef="#ctx0" brushRef="#br0" timeOffset="82242.704">7238 626 4640 0,'0'0'2737'0,"0"0"-1489"0,0 0 73 16,0 0 159-16,0 0-304 15,0 0-536-15,78-24-264 0,-51 24-120 16,-3 0-79-16,0 4-81 0,-5 10-88 16,-4 2-8 15,-9 1 0-31,0 0 96 0,-6-1-48 0,0 0 192 15,0 1 216-15,-14-3-192 32,-1 3-104-32,-6-3-64 0,1-1-40 0,0 0-56 0,0-5-176 15,2-2-32 16,0-3 16-31,2-3-64 0,6 0 104 0,3 0-32 0,3 0 88 16,2 0 88 15,2 0-321-31,0 0-231 0,0 0 88 0,13-3 416 0,5 1-48 0,1 0 104 31,2 0 88-15,1 2-88-16,-2 0-8 0,0 0-64 0,-3 0 24 16,-1 10 48 15,-1 2-8-31,-1 0-128 15,-1 4 128-15,-3 0 16 0,-6 0-8 0,-2 0 0 16,-2 2 0 0,0 1 104-16,-8-1 328 0,-11 0 56 0,-1-2-55 15,1-5-113-15,-2 0-88 31,6-4 24-31,1-2-240 0,3-5-16 0,5 0-1057 0,1 0-1119 16,0-11-5418 31</inkml:trace>
  <inkml:trace contextRef="#ctx0" brushRef="#br0" timeOffset="82762.7338">7481 771 4849 0,'0'0'2448'0,"0"0"-1848"0,0 0-392 0,0 0 352 0,0 0-64 16,0 0-175-1,47 134 135 1,-41-101-200-16,-1-5 40 0,-1-7-24 31,-2-7-264-31,-2-7 120 0,1-2-120 0,-1-5 712 0,0 0 912 16,3-2-183-16,0-14-545 31,1-6-904-31,8-5-200 0,12-11-1040 16,0 8-1409-16,-1 6-2816 15</inkml:trace>
  <inkml:trace contextRef="#ctx0" brushRef="#br0" timeOffset="83253.7619">7734 813 5609 0,'0'0'2720'0,"0"0"-927"0,0 0-25 0,0 0-400 15,0 0-511-15,0 0-617 0,0 0-232 16,0 0-8-16,-39 39 0 31,39-17 8-31,0-2 64 31,0-3-72-31,0-5-64 0,0-2 64 0,0-5 0 0,4 2-88 16,2-6 40 15,2-1-80-31,0 0-121 0,1 0 49 0,2-12 72 0,-2-5 96 16,2 1-24 15,-4 2 88-31,-2 3-40 0,-3 6 8 0,-2 5-128 0,2 0-72 0,-2 0 96 16,3 5 104-16,0 7 352 0,0 1-120 31,1-3-232-31,1-2 136 0,-1-3-136 15,3-1-208-15,0-4-720 47,1 0-224-47,1 0-880 0,3-1-665 0,-1-9 633 0,3-5 679 0,-4 5 1281 0,3 5 104 0,-3 2 312 31,-4 3 168-15,-3 0 553-16,-3 0 175 0,0 8 16 0,0 1-344 16,0-3-288-16,0-2-352 46,0-1-176-46,-7-3-64 0,0 0-2104 0,2 0-2913 0</inkml:trace>
  <inkml:trace contextRef="#ctx0" brushRef="#br0" timeOffset="83623.783">7958 710 4336 0,'0'0'2665'16,"0"0"-1465"-1,0 0-456-15,0 0 65 16,0 0-161-16,0 0-40 0,26 42-192 0,-17-18 0 15,-4-2-40-15,-1 0-168 0,-2-2 0 16,-2-6-80 0,2-4-72-16,-2-5-8 15,0-4 32 16,3-1-8-31,1 0-72 0,0-6-264 0,3-8-32 0,2-2 56 0,0 2 40 16,1 2 64-16,0 4-16 16,-1 8 8-1,1 0-16-15,-2 2 160 16,1 15 0 15,-1 0 264-31,-2 4-144 0,2 5-120 0,-3-7-360 0,-1-4-3905 0</inkml:trace>
  <inkml:trace contextRef="#ctx0" brushRef="#br0" timeOffset="84128.8119">8372 832 1712 0,'0'0'7778'32,"0"0"-5274"-32,0 0-896 15,0 0-263-15,0 0-337 16,0 0-584-1,0 0-344-15,0 0 216 16,60-15-88-16,-29-2-80 0,-2 1-64 31,-2 1-64-31,-7 0-720 0,-4 5-816 0,-8 6-785 16,-3 0-191-16,-5 1 255 0,0 2 321 31,0-5-2249-31</inkml:trace>
  <inkml:trace contextRef="#ctx0" brushRef="#br0" timeOffset="84335.8238">8536 704 1688 0,'0'0'1624'0,"0"0"9"15,0 0 455 1,0 0-112-16,0 0-327 15,0 0-145-15,0 0-440 0,-35-22-480 16,33 22-408 0,2 10-168-1,-2 8-8-15,-3 5 0 0,1 4 409 0,0 3 167 16,-2 0-72 15,0 0-208-31,2-4-160 0,1 0-32 0,3-4-104 0,0-4-288 0,0-8-1144 16,13-4-1641 15,1-6-3000-31</inkml:trace>
  <inkml:trace contextRef="#ctx0" brushRef="#br0" timeOffset="84676.8433">8608 804 3728 0,'0'0'1489'0,"0"0"-1113"16,0 0 160-1,0 0 272-15,0 0-128 0,9 83-240 0,2-65-72 16,-2-3-112-16,0-1-136 31,0-3 16-31,-1-5-24 0,0-5 192 0,-2-1 217 16,3 0-169-1,-3-4 96-15,4-14-32 0,-4-1-64 0,-2-5 120 16,-4-2-192-1,0 1 96 1,0 6-88-16,-4 2-64 0,-6 9-136 0,-4 8-88 16,-11 6-832-1,3 17-1568-15,0 0-3906 0</inkml:trace>
  <inkml:trace contextRef="#ctx0" brushRef="#br0" timeOffset="127052.267">11973 1763 7881 0,'0'0'2745'15,"0"-3"-1049"-15,0 3 8 16,-3 0-159-1,1 0-577-15,2 0-568 32,0 0-136-32,0 0-264 0,0 7-16 0,0 15 16 0,0 8 48 15,0 8 152 1,0 4 144-16,0 4-40 0,0 0-256 0,0 1 88 31,2-8-24-31,1-3-64 16,1-7 0-16,-2-7 24 15,0-9-72-15,0-7 0 0,1-1 0 16,-3-5-8-16,-4034 0 0 0,8070 0-232 15,-4029-28-608 1,0-6-1120 0,-3-1-4818-16</inkml:trace>
  <inkml:trace contextRef="#ctx0" brushRef="#br0" timeOffset="127859.3132">11955 1723 4825 0,'0'0'2896'0,"0"0"-1416"16,0 0-271-16,0 0 239 0,0 0-504 16,0 0-512-1,4 0-272-15,14-3 424 0,2 2 65 16,7-4-265-16,6 1-56 0,3 1 56 15,6-2-120 1,3-1-16 0,3 2-72-16,4 0-176 0,0 0 8 15,-4 0 112 1,2 0-72-16,-6 1-40 0,-1-1-8 0,-8 1-8 15,-6 3-72-15,-5 0-16 32,-4 0 0-32,-4 0 16 0,-3 0-56 0,0 0 8 15,-3 0 40-15,-4 0 80 0,-1 0 8 31,-3 0 0-15,0 0 0-16,-2 0 0 0,0 0-8 0,0 0-80 16,0 0 40-16,0 3-96 15,0-2 96-15,0 2-40 0,0 0-32 31,0 8 120-15,0 0 0-16,0 7 176 0,0 7-64 16,0 5-104-16,0 6 136 31,0 6-136-31,0 3 96 15,0-1 16-15,0 0 144 0,2-5-112 0,0-7-80 0,4-3 0 0,-2-8-56 16,0-8-8 0,-2-3 72-16,0-9-72 0,1 2 56 0,-3-3 112 31,0 0-40-31,0 0-72 15,0 0-64-15,0-10-344 0,0-8-688 0,-7 1-1193 16,-5 5-4944-16</inkml:trace>
  <inkml:trace contextRef="#ctx0" brushRef="#br0" timeOffset="128494.3495">11925 2194 4536 0,'0'0'2137'16,"0"0"-441"-1,0 0 241-15,0 0-241 0,0 0-672 0,0 0-480 16,0 0-264 0,-6 2-71-16,6-2-97 15,4 0-8 1,10 0 384-1,1 0-16-15,8 0-16 0,1 0 16 0,5-8-64 16,7-3-80 0,6 0 32-1,5-6-88-15,6 0-24 0,1-2-40 0,2 4-128 16,-3-1-32-16,-4 5-40 31,0 3-8-31,-3 4 8 0,-3 2-8 0,-3 2 8 0,-4 0-8 16,-5 0 0-16,-6 0 8 31,-5 0 0-31,-7 0-8 0,-4 0 0 0,-4 0-48 15,-5 0 32 17,0 0-136-32,0 0 32 0,0-6-576 0,-5-1-3217 0</inkml:trace>
  <inkml:trace contextRef="#ctx0" brushRef="#br0" timeOffset="129403.4015">12276 2135 5641 0,'0'0'3200'0,"0"0"-1503"0,0 0 183 16,0 0-247 0,0 0-745-16,0 0-664 15,0 0-96-15,0 27 328 31,0-9-40-31,6 4-152 0,-4-3-80 0,3 4-24 0,-3-3-80 16,0 0-32 0,-2-2-40-16,0-1 56 0,0-4 16 0,0-3-80 15,0-4 72 1,0-4-24-16,0 0 64 15,0-2 72-15,0 0 0 16,-2 0-40 0,-9-2-136-16,-3-6 0 0,-1 0-8 0,1 1-128 15,1 1 16-15,2 5 24 16,0 0-8-1,4 1-104-15,1 0 24 16,1 0 80-16,3 0 24 31,2 0 0-31,0 0 64 0,0 0 0 0,0 0-56 0,0 0 56 0,0 0-8 16,0 0-40 15,0 0-48-31,0 0 104 0,0 0 32 0,0-3 64 16,0 1 8 15,0 1-40-31,10-4 96 0,9 1 56 0,3-2-80 0,7 0 0 0,2 2-80 0,8-2-48 31,-2 4 64-31,1-1-72 16,0 2 8-16,-3 1-8 15,-5 0 0 1,-2 0 48-16,-7 0-48 0,-6 0-48 0,-4 0-80 15,-11 0-496-15,0 0-1640 32,-4 0-7426-32</inkml:trace>
  <inkml:trace contextRef="#ctx0" brushRef="#br0" timeOffset="130560.4677">12895 1817 6897 0,'0'0'2777'0,"0"0"-585"16,0 0 17-16,0 0-121 0,0 0-632 15,0 0-424-15,-4-10-415 16,4 10-449-16,0 14-168 47,0 10 0-47,0 8 48 0,0 6 56 15,0 4 8 1,0-3-64-16,4 4-40 0,0-5 72 0,3-3-40 15,-1-5-40-15,0-3 0 16,-2-8 0-16,0-3-96 16,-2-6-280-16,-2-5-264 0,8-5-641 0,3-17-679 15,-5-5-2473-15</inkml:trace>
  <inkml:trace contextRef="#ctx0" brushRef="#br0" timeOffset="131052.4958">12933 1799 7761 0,'0'0'4065'0,"0"0"-2505"0,0 0 89 0,0 0-361 0,0 0-672 16,0 0-536-16,0 0-56 15,51-28 8-15,-17 20 56 16,1 0-88 15,3 2 0-31,-5 2 104 0,-2 0-104 0,-6 4-144 0,-5 0-56 0,-5 0 40 16,-5 0-32-16,-6 0-32 0,-4 0-16 31,0 0 192-31,0 0 48 15,0 0 80-15,0 1 80 0,0 9 8 32,0 5-16-32,0 5-32 0,-7 7-40 0,0 5-24 0,3 5-8 15,0 3-40-15,2 0-8 16,0 0 40-1,2 1-40-15,0-5 0 16,0-3-32 15,0-2 32-31,6-4 112 0,3-6-112 0,-2-3-136 0,2-7-456 0,-5-3-248 0,-2-8-528 16,-2 0-1049 15,0 0-696-31</inkml:trace>
  <inkml:trace contextRef="#ctx0" brushRef="#br0" timeOffset="131310.5106">12953 2196 4504 0,'0'0'5218'0,"0"0"-4042"0,0 0-424 15,0 0 64 1,0 0 256-16,0 0-327 0,0 0-273 31,121-7-8-15,-86 7-248-16,3 0-80 0,6-1-136 0,-8-4-312 15,-14-1-2561 1</inkml:trace>
  <inkml:trace contextRef="#ctx0" brushRef="#br0" timeOffset="133822.6543">3468 2651 6585 0,'0'0'3025'15,"0"0"-1409"-15,0 0-608 16,0 0-112 0,-72 37-384-16,46-18-320 0,-1 3-64 0,1 0 25 15,5-4-153 1,6-4 8-16,3-2 56 15,8-6 40-15,2 2-96 0,2-1-8 16,0 0 0-16,0 3 8 16,16 1 96-16,6-3 184 0,4-1 184 15,6-3-120 1,-1 0 0-16,0-4-128 15,-2 0-104 1,0 0-120-16,6 0-448 0,-3-5-1208 0,-10-4-3178 16</inkml:trace>
  <inkml:trace contextRef="#ctx0" brushRef="#br0" timeOffset="135293.7384">3626 2739 4841 0,'0'0'1536'16,"0"0"-1064"-16,0 0-8 15,0 0-464-15,0 0-96 0,0 0-504 0,0 0 312 16,0 0 80-16,0 0 208 15,5 18 272-15,3-16 456 0,2 0 160 32,3-2-152-32,0 0 209 15,4 0-233-15,6 0-40 31,4 0-80-31,2-6-16 0,3-3-104 16,3 2-168-16,1-3-56 0,-1 0 16 0,5-2 40 31,1-1-7-31,-2-2 7 0,1 1-144 16,-2-2 112-16,3 2-192 31,1 2 8-31,1-3-88 0,5 2 0 0,4-3 48 0,-1 1-40 0,12 0-8 16,-4-2 0 15,4 2 0-31,6 0 0 0,-5 1 24 0,1 4-8 15,-5 1 32 17,-2 3-48-32,-7 3-8 0,-2 1 8 15,1 2 0-15,-2 0 0 0,4 0 0 0,-4 0 0 0,4 0 0 0,-3 0-8 47,0 0 0-31,0 0-80-16,-1 0 80 0,0 0 8 0,-1 0-120 0,-3 0 48 0,-2 0 64 15,-1 0-32 16,-1 0-16-31,-5-1 56 0,1 1-8 0,-1-3-16 0,-2 3-40 0,4-2 64 16,-4 1-8 0,3-2-56-16,-3 3 16 0,3-2 40 15,-1 1 0-15,4-2 0 31,5-2 8-31,0 0 0 0,7-1 16 0,1 0 56 16,1 5-24 15,1-2-48-31,-4 3 0 0,3 0 0 0,-5 0 0 0,-3 0-8 0,-3 7-48 16,-4 2 56-16,-3 1 0 31,-1-4 8-31,0-2-8 16,-1-2-16-16,1-2 16 0,-1 0 8 15,-2 0 0 1,0-2-8-16,-4-5 16 15,0-1-16-15,-3-3 80 0,-2 4-8 0,1-4 96 16,-4-1 24 15,2 0 0-31,-1-2-64 0,2 1 24 0,-2-2 24 16,1-1-24-1,-2 0-24-15,1 0-32 16,-1 2 32-16,-4 3-80 0,1 0 40 0,-1 1-80 16,1 0 8-1,-3 1-16-15,3 4 8 0,-3 0 0 16,3-2-8-16,1 3 0 31,1 0-8-31,2 2 0 0,0 0 0 0,1 0-32 0,-2 0 40 16,4-2 16-16,-3-2-8 31,4 0 40-31,-3-3-48 0,3 0 8 15,1-1 40-15,-6 2-48 32,1 2 8-32,1 0-8 0,-6 1 8 0,-1-1-8 0,-1 2-56 0,0 0 56 15,-2 1 72 16,-1-1-56-31,0 0-16 0,2 1 0 0,-2 2-8 16,2-2 8 15,-1 3 0-31,0 0 0 0,1 0-16 0,-4 0-40 0,3 0-64 0,-4 0 40 16,2 3-56 15,-3 1 0-31,3 0 56 0,-1 0 72 0,-2-1-136 16,1 1 144-1,-1 0 0 1,0-1-8-16,-3 0 0 0,2 2-72 0,-3-4-72 0,-2 1 72 15,0 2-16 1,2 1-8-16,-2 0 8 16,0 2 0-16,0 1 48 15,0-1-8 1,2-1 40-16,-2 0 8 0,0-3 8 0,0-1 24 0,0-2 24 15,0 0-40-15,0 0-8 16,0 0-592-16,0 0-1601 0,0 0-5240 16</inkml:trace>
  <inkml:trace contextRef="#ctx0" brushRef="#br0" timeOffset="136652.8161">13652 1945 4456 0,'0'0'2537'15,"0"0"-881"1,0 0-71-16,0 0 375 0,0 0-336 16,-4 0-663 15,-3 0-329-31,-5 0-104 0,0 0-120 0,-4 1 16 15,0 4-200-15,-1 3-112 0,-1 2-40 32,-3 0-64-32,4 2 0 0,0 0 0 0,5 0 0 15,4-1-8 16,2-4 0-31,4 1-8 0,2-1-88 16,0 0 48 0,0 1-8-16,10 0 48 0,5 3 8 0,5-5 80 15,7 1-80-15,2-3 0 31,15-4-592-31,-6 0-1464 0,-9 0-5634 0</inkml:trace>
  <inkml:trace contextRef="#ctx0" brushRef="#br0" timeOffset="138969.9487">13718 2098 3200 0,'0'0'2697'0,"0"0"-1665"15,0 0-144-15,0 0 384 0,0 0-135 16,0 0-129-1,68 1 8-15,-41-1-88 0,7 0-248 0,1 0-223 16,7 0 63-16,3-4-120 16,4 3-96-1,2-2 16-15,5 1-160 16,-2 1-40-16,3 1-8 15,-2 0-16 1,4 0-80-16,-3 0-8 0,2 0-8 0,-2 0 0 16,4 0 104-1,2 0-88-15,7 0-8 16,2 0-8-16,2-3 48 15,3-2-40 1,-2-2-8-16,-2 0 8 16,-6 0 8-16,-3 3-8 31,-8 2-8-31,-6 2 0 0,-6 0 8 0,-6 0-8 0,-5 0 0 15,-5 0-8-15,-3 0 8 0,0 0 0 32,3 2-8-32,-2 0 8 0,4 3 8 0,0-1-8 0,2 0-8 0,3-1 8 15,3 4 0 16,0-2 0-31,4 4 16 0,1-4-16 16,0 2 16 15,3-1 0-31,-1-1-16 0,1-1 8 0,-4 2-8 0,6 2 0 0,-6 1-8 0,-1 0 0 16,1 4 0 15,-1-3 8-31,-2 0 0 0,1-2 8 0,2 0-8 16,-1-4 8-1,0-2-8 1,3 0 8-16,-1-2-8 0,0 0 0 0,1 0 8 0,-1 2-8 15,0 0 0 17,3 0 0-32,0 1 0 0,0-2 0 0,3 0 8 15,-1 2 0-15,-2 0-8 16,-3 2 0 15,-3 1 8-31,-3 2 0 0,-1 0 0 0,2 2-8 0,1 0 0 0,-1-2 8 16,1 0 0 15,3-4 0-31,-2 2-8 0,1-2 0 0,3 0 8 0,-5 2-8 0,2-1 8 47,-1-4-8-47,2 3 0 0,-1-1 0 0,0 0 0 0,1 1-8 15,-2-2 8 16,-1 2-8-31,-2 0-88 0,2 0 80 0,-2 0 16 0,-1 2-8 16,1-4 8-16,-1 1 0 0,3-2 24 31,1-1 56-31,-2 0 32 0,-1 2 16 16,1 2-16 15,2 0-104-31,-1 0 0 0,4 2-8 0,3 0 8 0,3 0 16 0,6 0-24 0,2 0 8 16,2 2 56 15,-1 2-56-31,0 1-8 0,2 3 16 0,-3-1-8 0,0 4 64 0,0 1-72 31,-2 0 40-31,5 0-32 16,-1-2-8-16,0 2 0 0,2-2 0 0,0-2 0 31,0 2 48-31,0-2-48 15,1 1 0-15,1-2 0 32,0-1-40-32,1 1 40 0,-3-4 0 0,-2-1 0 0,-7 0 64 15,-4 2-64-15,-11-2 8 0,-1 0-8 31,-8 0-8-31,-5 0 0 0,-1 0-40 16,-4 0-16 15,3-4 64-31,-3 0 0 0,2-1 0 0,1-3-8 0,0 0-48 0,0 0 56 16,3 0 0-16,-4 0 8 0,4 0 0 31,-3-5 88-15,-1 1-88-16,0 2 0 0,1 2 40 0,-3 0-40 31,1 0-8-31,0 0 8 0,2 0 0 0,1 0 64 0,2 0-72 15,2 2 16-15,4 2 40 16,0 2-48 0,0-1 72-1,0-2-32-15,0 1-32 31,-2 1 48-31,0-4-56 0,-5 3 40 0,2-2-40 0,-4 2-8 0,-2 0 0 16,0 3 16-16,-1-3-8 16,-1-1 0-1,-3 1 0-15,1 1 8 16,-1-2-16 15,-1 0 0-31,-4-2 0 0,-1 1 40 0,-2 1-40 0,4-2 0 0,-5 2-8 0,3-2 0 16,-1-1 8-16,1 3 0 31,0-2 0-31,4 2 8 0,0 0 0 15,5 0-8 17,-1 1 0-32,5 0 0 0,1-1 0 0,0 1 0 0,4-2 0 0,0 1 56 15,-1-2 144 1,-2-1 24-16,3 2-32 15,-3 1-88-15,1 1-15 47,-4 0-81-47,4-1 8 0,-5 4 32 0,-1-1-48 0,-1-2-40 0,-1 1-48 0,4 0-9 0,-2 1-55 16,3 0 24 15,1 0 8-31,-2 0 40 0,-1 2 32 0,-3-2 32 16,-1 0-32-16,-3-3 48 15,1 3-8 1,-6-2 8-16,3 1 0 0,-3-1-8 15,2-2 8-15,-2 0 0 0,1-2 0 32,1 0 0-32,2 2 8 0,-1-2-8 15,-1 2 0 16,4 0 0-31,-1 0 0 0,-3 2 8 0,4 1-8 16,-1 1 0-16,0 1 0 0,3 5-8 31,1-2 8-31,1 2-8 0,-3-1 8 0,-1 0 0 16,-2-3 0-16,-1 0 0 0,-2-2 0 15,2 3 0 17,0-3 0-32,-1-1 0 0,6 1 0 0,-3 0 0 0,2 0 8 15,-1 0-8 16,-6-2 16-31,1-2-8 0,-3-2-8 0,-4 3 0 0,2-3-328 0,-2 0-640 16,0 0-888-16,0 0-3361 16</inkml:trace>
  <inkml:trace contextRef="#ctx0" brushRef="#br0" timeOffset="139480.9779">21621 2898 4945 0,'0'0'1472'0,"0"0"-1064"0,0 0 1096 0,0 0 337 31,0 0-841-15,0 0-304-16,15 75 160 0,-4-54-120 0,2-2-95 15,3-2-113 1,-3-1-96-16,1-2 16 0,-4-3-176 15,-1 0-112-15,-4-1 16 0,0-4 24 32,-5 3-40-32,0-3-48 0,0 1-8 15,0-1-8 1,0 0 40-1,-5-2-8-15,-13 2 112 0,-14 3-88 0,-17 0-152 0,-82 11-696 16,9 1-2473 0,-3-3-9705-16</inkml:trace>
  <inkml:trace contextRef="#ctx0" brushRef="#br0" timeOffset="141714.1056">5522 1963 7393 0,'0'0'2585'0,"0"0"-881"0,0 0-272 31,0 0-215-31,0 0-417 0,-7 8-800 16,7 15-32 0,0 9 32-16,0 9 104 0,2 5 24 15,6 3 72-15,1-3-192 0,-3-6 128 31,0-2-128-31,1-8 56 0,0-4-56 0,-2-5-8 0,-3-6 128 32,-2-3-128-32,0-1-360 15,0-4-1201 1,0-2-2407-16,0-5-2994 0</inkml:trace>
  <inkml:trace contextRef="#ctx0" brushRef="#br0" timeOffset="142307.1395">5478 2023 6305 0,'0'0'2992'0,"0"0"-1775"0,0 0 319 16,0 0 48-16,0 0-519 15,0 0-433-15,0 0-336 16,0 0 8-16,0 0-144 0,111-54-64 16,-95 56-80 15,-3 12-16-31,-6 2 16 0,-5 6 64 0,-2 3 88 15,0 3 40 17,-6-1-96-32,-13 0-112 0,-3-5-88 0,2-3-96 0,0-7-328 0,2-3 136 15,5-5 32 16,2-4-112-31,7 0 48 0,1 0 88 0,3-2-193 16,0-4 129 15,8 0 360-31,13 1-32 0,1 2 48 0,3 0 8 0,2 3 200 0,-3 0-56 16,-4 3 64-1,0 6-32-15,-5 2-48 16,-4-1-15-16,-3 0-49 16,-6 2 16-1,-2 0 24-15,0 2 152 0,0 0 16 0,-15 2-120 16,-1-2-152-16,-7 0-1033 0,8-5-1911 47,1-7-4410-47</inkml:trace>
  <inkml:trace contextRef="#ctx0" brushRef="#br0" timeOffset="142683.161">5781 2048 5857 0,'0'0'4025'0,"0"0"-3105"0,0 0-144 0,0 0-392 31,0 0-120-16,10 64 88-15,-7-28-152 0,1 2-72 0,-2-3-120 16,1-6 112-16,0-8-112 31,-3-6-8-31,2-7 80 0,-2-6 16 0,0-2 280 0,0 0 649 31,0-8-145-15,0-10-472-16,-2-6-160 0,2-2-96 0,0-2-152 16,0 0 0-16,17 2-576 15,5 4-696-15,6 1-601 0,5 8-607 16,4 1-1425-16,-8 4 1600 15</inkml:trace>
  <inkml:trace contextRef="#ctx0" brushRef="#br0" timeOffset="143029.1808">6028 2041 1432 0,'0'0'2472'0,"0"0"-495"0,0 0 119 0,0 0-23 0,0 0-553 0,0 0-168 16,0 0-848 0,-80-2-296-16,71 22-56 15,0 6-56-15,3 5 8 0,6-3 25 16,0-2-129-16,0-4 8 0,0-6 40 15,6-4-48 1,3-5 0-16,0-5-56 16,2-2-89 15,0 0-207-31,4-8 32 0,-1-13-8 0,1-3-72 0,-1-3-48 15,-3 4-8-15,-5 3 128 0,-2 8 32 16,-4 3 296 0,0 9 8-16,0 0 424 15,0 0-192-15,0 9-224 16,0 4 40-1,0 4-56-15,0-3 0 0,0-4-464 0,6-5-640 16,5-1-2057-16,-3-4-2768 0</inkml:trace>
  <inkml:trace contextRef="#ctx0" brushRef="#br0" timeOffset="143161.1884">6028 2041 3024 0,'125'94'2273'0,"-123"-94"-569"16,-2 9-352-16,0 3-183 31,0 1-521-31,0 1-384 0,0 1-88 0,0-3-176 15,0-2-1080 1,0-6-2009 0</inkml:trace>
  <inkml:trace contextRef="#ctx0" brushRef="#br0" timeOffset="143529.2094">6159 1985 1432 0,'0'0'4921'15,"0"0"-3481"16,0 0-328-31,0 0-215 0,0 0 175 0,0 0-360 16,0 0-328 15,0 0-40-31,65 109-40 0,-59-79-136 0,0-5 0 16,-4-3-120-16,0-5 0 0,-2-9-24 0,0-6-24 15,2-2 8 1,-2 0 32-16,1-15-40 16,7-6-176-16,-2-8-24 31,6-1 48-31,3 3 104 0,-1 4 40 0,-1 5-96 0,-2 6 24 0,-2 8 80 15,0 4-56-15,-3 0 56 32,1 0 8-32,-2 14 224 0,-1 4 144 15,1 2 112-15,-5 4-112 31,2 1-192-31,-2 4-184 0,0-4-1656 0,0-5-5617 0</inkml:trace>
  <inkml:trace contextRef="#ctx0" brushRef="#br0" timeOffset="145365.3145">6581 2073 6729 0,'0'0'2681'0,"0"0"-665"0,0 0-280 31,0 0-511-31,0 0-681 0,0 0-416 16,0 0-48-16,31-24-24 16,-9 16-40-1,2-3-16-15,-1 0-384 0,-1-1-673 0,-2-6-687 16,-4 4-680-16,-5 2-2530 15</inkml:trace>
  <inkml:trace contextRef="#ctx0" brushRef="#br0" timeOffset="145554.3253">6683 1907 264 0,'0'0'5233'0,"0"0"-3649"0,0 0-368 16,0 0 313-1,0 0-393-15,-31 102-600 16,29-73-320-16,2-5-216 15,0-4-104 17,0-7-808-32,12-13-889 0,5 0-1135 0,-2 0-281 0</inkml:trace>
  <inkml:trace contextRef="#ctx0" brushRef="#br0" timeOffset="145772.3377">6754 2027 1664 0,'0'0'2448'0,"0"0"-847"0,0 0-281 16,0 0-48-16,0 0-111 31,0 0-529-31,0 0-256 0,0 0-32 16,51 50 72-16,-44-50 144 15,-3-11 0 1,-1 0-224-16,-3 0 104 0,0-1 72 0,0 3-512 16,-17 1 0-16,3 5-1464 31,2 3-1753-31</inkml:trace>
  <inkml:trace contextRef="#ctx0" brushRef="#br0" timeOffset="146361.3714">7113 1710 5737 0,'0'0'2936'16,"0"0"-1023"-1,0 0 455-15,0 0-463 0,0 0-673 16,0 0-528-1,-96 13-344 1,80 24-232-16,2 10-120 0,7 4 272 31,2 2-208-31,5-5 144 0,0-6-216 16,0-5 64-16,15-8-64 0,4-8-192 0,4-7-248 0,4-10-512 31,16-7-544-31,-7-17-1097 0,-5-6-2776 0</inkml:trace>
  <inkml:trace contextRef="#ctx0" brushRef="#br0" timeOffset="146541.3817">7227 1913 4536 0,'0'0'2921'0,"0"0"-1129"0,0 0-167 0,-14 119-137 0,14-92-312 15,0-3-712 16,10-9-207-31,5-10-41 0,3-5 192 0,-1 0-48 16,1-8 88 15,-4-11-144-31,-1-6 8 0,-6 0 184 0,-7-5-192 0,0 3-56 0,0 2-248 16,-23 4-808-1,4 7-1352-15,1 10-5194 16</inkml:trace>
  <inkml:trace contextRef="#ctx0" brushRef="#br0" timeOffset="146969.4062">7227 1913 3224 0,'140'52'3001'16,"-140"-48"-1313"-16,2 2 233 31,-2 1-377-31,0 0-296 0,0 0-392 0,0 0-279 0,0-1-249 15,0-2-168 1,0-4-16-16,0 0-8 0,0 0-136 0,2-17-120 16,8-4 8-1,-2-8 24 1,5 0 16-16,-2 6 64 0,1 4 8 15,0 9-8 1,-6 8-64-16,0 2 56 0,1 0 0 0,-3 8 16 31,4 9 184-15,-6 0-64-16,0 1 104 0,0-2-128 0,0-6-16 15,0-4-80-15,1-4-280 16,1-2-152 0,1 0-425-16,8-11 241 0,-2-6-424 0,3-1 0 31,-1 2-96-31,-2 6 567 0,-4 6 313 0,0 4-136 15,-5 0-280-15,-2 4 568 32,0 7 96-32,0 0-368 0,0-5-2289 0</inkml:trace>
  <inkml:trace contextRef="#ctx0" brushRef="#br0" timeOffset="147187.4187">7663 1841 2656 0,'0'0'4049'0,"0"0"-2801"0,0 0 257 15,0 0-1 1,0 114-424-16,0-68-472 0,0 4-336 16,0 5-160-16,0-1-32 0,0-2-72 31,0-4-16-31,0-6-408 0,5-10-336 0,1-9-488 0,2-14-1601 31,-6-6-3456-15</inkml:trace>
  <inkml:trace contextRef="#ctx0" brushRef="#br0" timeOffset="147416.4318">7676 1805 4256 0,'0'0'1649'0,"0"0"-97"0,0 0-248 0,0 0-47 16,0 0-249 0,0 0-336-16,0 0-56 15,112 26 32-15,-112-6-40 16,0 6 33-16,0 4-9 0,-15 1-280 31,-8 0-352-31,-8 5 0 16,4-9-1697-16,7-11-3800 0</inkml:trace>
  <inkml:trace contextRef="#ctx0" brushRef="#br0" timeOffset="147641.4446">7799 1851 7481 0,'0'0'2073'0,"0"0"-609"0,0 0-272 0,0 0-128 16,0 0-552 0,0 0-312-16,114-50-200 0,-106 48-592 0,-5 2-968 15,-3 0-1609-15,0 0-2432 0</inkml:trace>
  <inkml:trace contextRef="#ctx0" brushRef="#br0" timeOffset="148120.472">7799 1851 1384 0,'72'-74'2864'0,"-72"74"-1087"16,-2 0-425-16,0 12 560 15,-2 10-303 1,2 6-201-16,0 4-432 0,0 2-440 0,2-4-55 15,0-2-185-15,0-3-296 0,0-8 152 47,0-1-96-47,4-5-48 0,2-4 0 0,0-1-8 16,-4-2 48 15,0-4-16-31,1 0-32 0,-3 0 0 0,2 0 96 0,-2 0 152 0,0 0-104 0,0 0-144 16,2-10-248-16,0-6-696 31,10-8-1129-31,-4 2-1784 0,2 2-832 15</inkml:trace>
  <inkml:trace contextRef="#ctx0" brushRef="#br0" timeOffset="149089.5275">8004 1760 3936 0,'0'0'1593'0,"0"0"103"15,0 0 16-15,0 0-439 0,7 105-577 16,-7-79-392-16,2-2-16 31,0-6-168-31,3-6-64 0,-1-5-48 16,3-4-8-16,0-3-176 15,1 0 16-15,4-16 152 0,1-4-48 16,-1-4-8-16,-2 0 0 16,-2 4 64-1,3 4 0-15,-7 4 168 16,-2 6 128-16,0 6 128 0,0 0-376 31,3 0 32-31,-1 0 136 0,3 6 48 0,0 2-136 16,4 0-48-1,0-2-80-15,5-5-48 0,1-1-168 16,3 0-56 15,5 0 32-31,0-1-72 0,-4-7 144 0,-2-2 160 0,-4 0-112 0,-6-2 56 16,-2 1 64-1,-7-5 80-15,0 5 48 16,0-1 88-16,0-2-88 15,-9 4-128 1,-5 2 0-16,-3 4-104 0,1 4-32 0,-1 1 16 16,1 21 32-16,3 11 88 31,3 5 40-31,10 1 208 0,0 0 88 15,0-7-152 1,14-4-64-16,3-8-120 0,4-3 0 0,-1-11-64 16,-1-6-208-16,0 0-144 15,-4-6 104 1,1-15-96-16,-3-5 24 0,-2-4 104 0,-2-2 144 15,0 2 136-15,-5 2 80 16,0 6 312 0,2 10 184-16,-2 8 64 0,-2 4-288 15,5 2 184-15,-3 18-40 31,-2 2-48-31,0 3-144 0,-2 2-95 0,0-5-89 16,0-4-40 0,0-5-56-16,0-6 24 0,0-5-16 15,0-2-24-15,0 0 96 16,2-3 80-1,4-16-184-15,2-5-80 0,7-6 72 16,6-4 0-16,16-22-608 16,-1 9-1065 15,-5 6-3384-31</inkml:trace>
  <inkml:trace contextRef="#ctx0" brushRef="#br0" timeOffset="152777.7384">17652 1841 4825 0,'0'0'2952'0,"0"0"-1175"0,0 0-425 0,-32-33-48 16,22 27-120-1,-1 3-351 1,-3 3-217-16,-3 6-40 16,-4 24-344-16,-4 18-144 0,1 10 136 15,2 4 96-15,6-2-96 0,8-7-208 16,5-9-8-1,3-12-8-15,0-8-40 0,4-8 32 32,14-10-352-17,4-6-232-15,7-2-72 0,3-22 296 0,0-6-153 16,-2-3 145-16,-3 5 296 15,-7 6 72-15,-9 12 8 0,-2 9-160 0,-5 1 160 16,-1 3 0 0,1 12 232-1,1-5-24-15,-1-2-64 0,5-2-64 16,-2-4 41-16,4-2-121 31,0 0-209-31,1-6-143 0,-2-8-128 0,-2-4-552 0,-1 1 344 0,-1 3 448 31,-4 6 136-31,0 6 32 16,0 2 16-16,0 0 56 0,3 2 232 31,-1 10 200-31,2 3-40 0,2-3-96 0,0-3-136 0,-1-2-56 16,-1-4 24 15,4 0-104-31,-1-3-24 15,1 0 0 17,4-4-56-32,4-10 56 0,2-1 0 0,-3 3 8 15,2 4 48-15,-3 7 104 0,-6 1-40 0,-3 0-64 0,-3 0-56 0,-2 1 16 31,-2 6 200-31,0-6-24 16,0 1 16-16,0-2-8 0,0 0-200 16,2 0-192-16,4 0-688 31,2 0-120-31,-1 0 472 0,2 0 120 0,0 0-16 0,-2 7-160 15,-1 4 248 17,3 1 200-32,-2-2 127 0,2-3 1 0,-1-1 8 0,1-5-8 15,3-1-96 16,1 0-800-31,-1 0-632 0,0-10-64 0,-1-1 231 0,-3 0 1241 16,-4 1 128 15,-2 5 1257-31,-2 2 1103 0,0 3-47 0,0 0-897 0,0 0-464 0,0 0-560 16,-6 8-288-16,-2 10-88 31,4 5-16-31,2-1-144 0,0 1-536 31,2 0 56-31,0-3 184 16,0-7-48-16,4-4-136 0,2-5 23 0,2-4 17 0,-2 0-272 0,-1-4 640 47,-1-11 168-47,-4 2 48 0,0 3 264 0,0 4 256 15,0 6 857 16,0 0-889-31,-4 14-336 0,-3 12-96 0,-1 2-48 0,0 0 0 0,4 0 40 16,2-6-48 15,2-6-8-31,0-6-801 0,0-5-823 0,0-5-440 16,0 0-2801-16</inkml:trace>
  <inkml:trace contextRef="#ctx0" brushRef="#br0" timeOffset="153003.7514">18227 1973 1768 0,'0'0'2144'0,"0"0"-743"16,0 0 15 0,0 0 184-16,0 0-359 0,42 66-385 0,-42-46-136 31,0 1 136-31,-3 1-88 0,-12-4-304 15,-3-3-216 1,3-2-248-16,1-8-1152 0,10-5-1392 0,1 0-1593 16,3-14-896-16</inkml:trace>
  <inkml:trace contextRef="#ctx0" brushRef="#br0" timeOffset="153443.7765">18278 2098 2600 0,'0'0'2097'0,"0"0"-433"0,0 0-136 0,0 0-328 0,0 0-407 0,0 0-457 16,0 0-152-16,0 0-184 0,18 96-128 15,-18-92-1121 1,0-2-695 0,0-2 328 15,0 0 263-31,0 0-79 0,0-12 1096 0,0 0 336 0,2-2 888 0,4-2 96 15,2 2-223 17,-2-2-105-32,1 2 296 0,1 1-264 0,0 4-152 0,0 2-72 15,1 5-48-15,-3 2 168 31,4 0-199-31,-4 0-49 0,1 0-104 0,-1 2-104 0,0 7 24 16,-2 3-96-16,0 1 0 0,-3 4-8 47,3-2-48-47,0 3-32 0,-2-5-48 0,2-3-96 0,-1-7-128 0,-1-3-64 15,1 0 88 17,1 0-41-32,0-14 49 0,3-6-328 0,2-2-280 0,2 2-16 0,0 1 168 31,0 4 208-16,-1 4 296-15,-2 6 160 0,-4 5 40 0,-1 0 24 16,-1 10 368 0,-2 12-184-16,0-4-184 15,0-1-1209-15</inkml:trace>
  <inkml:trace contextRef="#ctx0" brushRef="#br0" timeOffset="153948.8054">18609 1995 4384 0,'0'0'2265'16,"0"0"-729"-16,0 0-167 0,0 0-673 31,0 0-392-31,0 0-120 0,0 0-128 0,94-24-56 16,-94 24-104-16,0 0 48 0,0 0 40 31,0 0-48-31,-4 6 56 0,-9 11-40 16,-3 2 48-16,1 6 280 31,1 3 48-31,3 0-24 0,4-1-96 0,5-2-72 0,2-5-88 15,0-6-48 1,0-6-168-16,11-7-312 16,6-1-216-16,6 0 184 15,4-9-137 1,0-9-295-16,-1-2 144 0,-3-1 312 0,-8 2 224 15,-3-1 128 17,-10 0 136-32,-2 2 112 0,0 1-32 0,0 5-32 0,-7 4 424 0,-4 4 24 0,0 4-96 31,-1 0-80-16,4 18 72-15,1 5 257 0,3 3-169 16,4 2-88 0,0-2-128-16,0-4-136 0,8 1-72 0,3-6-56 15,1-3-16-15,5-2-672 0,-3-4-737 31,-3-4-1383-31</inkml:trace>
  <inkml:trace contextRef="#ctx0" brushRef="#br0" timeOffset="154319.8266">18893 2067 1568 0,'0'0'3072'16,"0"0"-1479"-1,0 0-97-15,0 0-144 0,0 0-487 0,0 0-489 16,0 107-208-16,0-92-72 31,0-6-16-31,0-3-72 16,0-6 72-1,0 0 664-15,0 0 640 0,0-8-536 0,0-6-511 16,0-6-273-16,2-3-64 0,7 1-64 31,2 0-201-31,3 4-191 16,5 3-744-16,-1 4-960 31,-3 8-2657-31</inkml:trace>
  <inkml:trace contextRef="#ctx0" brushRef="#br0" timeOffset="155245.8796">19806 2157 4689 0,'0'0'2728'31,"0"0"-944"-16,0 0-287-15,0 0-249 0,0 0-816 0,0 0 0 0,0 0 264 32,-17 139 33-32,3-83 87 0,-1 0-136 0,-3-1-264 0,2-8-128 15,5-6-136 1,4-9-56-1,3-11-48-15,4-6-48 32,0-7-8-32,0-6-368 0,0-2-432 0,2-18-112 0,7-8-1345 0,0-2-4016 31</inkml:trace>
  <inkml:trace contextRef="#ctx0" brushRef="#br0" timeOffset="155740.9079">19856 2049 6649 0,'0'0'2296'0,"0"0"-1287"0,0 0 303 0,0 0-32 0,0 0-336 0,0 0-351 32,39 67-65-32,-39-44-144 15,0 7-160-15,-2-3-48 0,-16 3-24 16,-6 0-152-1,-7-2-56-15,-2-4-368 0,-2-6-432 0,4-6 55 0,10-6 297 16,7-6-216 0,7 0-104 15,7 0 264-31,0 0 280 0,14-6 176 0,10 4 104 0,3 2 128 31,4 0 104-31,-2 0 80 0,0 6-32 16,-4 6 128-16,-5 0 240 0,-5-2-112 15,-4 2 24 1,-1 1 41-16,-8-4-65 0,-2 4-128 15,0-2-56-15,0 3 72 0,-16 1-120 47,-11 0-152-47,-2 2-152 0,-11-4-928 0,7-2-1969 0,8-7-3784 0</inkml:trace>
  <inkml:trace contextRef="#ctx0" brushRef="#br0" timeOffset="156198.9341">20111 2402 5065 0,'0'0'2040'0,"0"0"-224"16,0 0 297-16,0 0-585 0,0 0-432 15,0 0-471 1,0 0-185-16,-73-33-248 16,59 48-104-16,1 5-40 0,5 2-48 31,-2 0 0-31,8 0 8 0,2-4-8 0,0-4 0 15,0-3 0-15,2-5-8 16,9-4-80 0,3-2-96-16,0 0 112 31,-1 0 64-31,-3 0 8 0,0-7 0 0,-1 1 8 0,-3 0 0 0,-1-1 64 15,2-1 8 17,-3-2 64-32,-1-1-64 0,1 2-24 0,-2 0 8 15,0 6 136 1,0 3 56-1,-2 0-256-15,2 0 0 0,3 0-96 0,-3 7 96 0,5 7 48 16,-2 1-48 0,1-1-56-16,3-1-488 15,0 0-681-15,6-2-719 31,-4 1-769-31,1-4-1639 0</inkml:trace>
  <inkml:trace contextRef="#ctx0" brushRef="#br0" timeOffset="156508.9518">20303 2408 2472 0,'0'0'2609'15,"0"0"-1641"1,0 0-40-16,0 0 432 0,0 0-640 0,0 0-375 0,-24 91-121 16,19-77 120-1,3-4-112-15,2-2-32 0,0-2-72 16,0-4-48-1,0 0-8 17,0-2 144-32,0 0 760 0,0-2 16 0,0-13-776 0,0-2-216 0,7-3-104 15,4 2-240 1,7-6-520-16,-5 7-416 0,0 3-2673 0</inkml:trace>
  <inkml:trace contextRef="#ctx0" brushRef="#br0" timeOffset="157253.9945">20020 2321 5049 0,'0'0'2192'0,"0"0"-1008"16,0 0 193-16,0 0-681 0,0 0-408 15,0 0 200 1,0 0 160-16,0 116-64 16,0-80-48-16,0-2-128 31,0-4-152-31,-2-6-88 0,-2-6-80 0,1-6 57 0,3-4-65 15,0-6 64 1,0-2 296-16,0 0 360 0,0-2 192 16,0-16-616-1,3-9-280-15,10-4-96 0,7-7-80 16,2-2-392-16,3 2-408 15,1 7-608-15,8 12-897 0,-8 6-1840 16,-3 9-1544-16</inkml:trace>
  <inkml:trace contextRef="#ctx0" brushRef="#br0" timeOffset="157636.0163">20317 2364 496 0,'0'0'4176'0,"0"0"-2735"16,0 0 295-16,0 0 25 15,0 0-553-15,0 0-872 0,-87-20-104 16,64 42 24-16,-2 4 144 16,6 6 160-16,3-2-96 0,5 1 32 31,5-6-184-31,6-4-135 15,0-3-105-15,0-6 8 0,2-4-24 47,6-4 88-47,9-4-88 0,-2 0 0 0,5-2-56 0,2-12-120 0,-2-4-184 0,-2 2-209 16,-3 0 25 15,-5 1 80-31,-4 8 280 0,-1 3 128 0,-5 4 368 16,0 0-32-16,0 0-208 0,0 1 0 0,0 9 128 31,0 2-112-31,0-2-80 15,0 0-64-15,6-2-664 32,8-8-1056-32,-3 0-2281 0,0 0-1160 0</inkml:trace>
  <inkml:trace contextRef="#ctx0" brushRef="#br0" timeOffset="157776.0243">20410 2457 1240 0,'0'0'6537'0,"0"0"-4528"0,0 0-1273 16,0 0 440-1,0 0 24-15,0 0-712 0,0 0-280 0,0 0-208 16,0 53-176-16,0-46-1672 15,0-7-2657 1</inkml:trace>
  <inkml:trace contextRef="#ctx0" brushRef="#br0" timeOffset="158167.0467">20410 2457 3040 0,'76'-105'2369'0,"-74"105"-1513"0,0 0 88 0,-2 0-304 0,0 12 480 15,0 12 81-15,0 7-337 16,-2 2-56-16,-9 0-24 16,-2-4-136-16,1-2-296 0,6-10-96 15,1-6-95 1,5-5-145-16,0-6-8 0,0 0 40 15,9-2-32-15,12-17 40 32,3-3-56-32,0-2-361 0,1 1 41 0,-5 2 128 0,-5 5 40 15,-3 10 64 1,-3 5-48-1,-5 1 136 1,-4 4 96 15,0 11 240-31,0 6-104 0,0-1-152 0,0 0-80 0,0 0-1056 0,0-4-1824 16,0-6-3242 15</inkml:trace>
  <inkml:trace contextRef="#ctx0" brushRef="#br0" timeOffset="170740.7658">19116 2210 6937 0,'-2'0'2400'0,"0"0"-1463"15,2 0 615-15,-3 0 200 31,3 0-727-31,0 0-641 0,0 0-216 16,0 0-8 0,0 6-88-16,11 2 0 0,10 4 256 0,0 2-48 15,10 2 24 1,3 2-176-16,2-2 64 0,4 0-136 15,-6-2 64-15,3-4-112 0,-10-2-8 32,-5-2-112-32,-9-2-400 15,-6-2-176 1,-6 1-328-16,-1-3-329 0,-6 0-783 0,-7 0-6722 0</inkml:trace>
  <inkml:trace contextRef="#ctx0" brushRef="#br0" timeOffset="171231.7939">19425 2160 4320 0,'0'0'2529'0,"0"0"-1425"0,0 0-160 15,0 0 225-15,0 0-665 16,0 0-168-1,3 48 24-15,7-35 80 0,4 4-160 16,-3-3-16 0,0-2-160-1,-1 0 128-15,-2-2-128 0,-1-2 16 0,-3 0-72 0,-2-2-40 16,-2-1 88-1,0 1-48-15,0-1 88 0,0 1 136 16,-17 4-8-16,-21 0-264 31,3-2-976-31,-2-3-6153 0</inkml:trace>
  <inkml:trace contextRef="#ctx0" brushRef="#br0" timeOffset="210655.0488">8603 2432 5873 0,'0'0'2584'0,"0"0"-663"0,0 0-57 0,0 0-47 32,-4 0-425-17,4 0-376-15,-2 0-224 0,2 0-192 0,0 0-192 16,0 0 0-1,0 0-319-15,0 0-89 0,0 0-8 0,0 0 8 16,0 0-49-16,0 0-103 31,0 0 144-31,0 2-72 16,0-2-112-16,0 3 120 0,0-2 72 0,0 3 8 15,2 2 104-15,5 3-64 32,2 0-48-32,2 6-72 0,3-1 72 0,-1 1 96 15,-3 2-96 1,4-3 8-16,-1 2 40 15,-1-4-48-15,-3 0-56 16,-1-2 56-16,-1-2 0 0,0-3 16 0,-3-1 56 16,1 1-64-16,-3-3 0 15,0 0-8 1,0-2-72-1,-2 2 72-15,0-2 64 0,2 0-64 16,-2 0-120-16,0 0 80 0,0 0 32 16,0 0-112-1,0 0-16-15,0 0 136 0,0 0-200 0,0 0 24 31,0 0 56-15,0 0 112-16,0 0-112 0,3 0-104 0,-3 0 168 16,2 0-32-1,-2 0 80-15,2-4 8 0,1-3 40 16,-1 3-40-1,-2 1 0-15,2 1 0 16,-2 2 8-16,2-3 56 16,0 1-16-16,1-3-16 0,1-1-32 15,0-2 0-15,3-4 0 16,3-2 0-1,-2-3 0-15,1-1 0 0,0 0 0 0,2 0 72 16,-4 0 24 0,1 0-32-16,0 2-64 15,-4 4 16-15,-2 2 104 0,0 2 8 16,-2 6-56-16,2 0-64 15,-2 2 48-15,0 0 40 32,0-2-80-32,0 2 32 0,0-2-48 0,0 0-8 15,3 2-8 16,-3-2-96-31,0 2-720 0,0 0-3865 0</inkml:trace>
  <inkml:trace contextRef="#ctx0" brushRef="#br0" timeOffset="245176.0233">18561 2751 3488 0,'0'-2'2817'0,"0"2"-665"15,-2-3-95-15,2 3-153 0,0-1-512 31,0 1-471-31,0 0-273 16,0 0-40-16,-2 0-144 16,2 0-224-1,0 0-168-15,0 0-72 0,0 0-48 0,0 0-96 16,0 0-136-1,0 10 48-15,0 6 216 0,0 4-8 0,4 5 24 16,2 0 0 0,-1 4 64-16,-1-3-56 15,-2 1 0-15,0-2 0 0,2-3 0 31,-2-4 40-31,0-2-32 0,0-7-8 0,-2-3 8 0,2-4-16 16,-2 0-104-16,0-2-56 31,0 0 32-31,1 0-16 0,-1 0 48 16,4 0 40-1,-2 0-64-15,0 0-80 0,4 0-32 0,4-9 176 16,1-5 56-16,7-4 0 31,4-6-80-31,2-2 80 0,3-4-280 16,0-1 24-1,0 1-249-15,-6 2-79 0,0 4 424 0,-5 4 160 16,-5 8-16-16,-5 4 16 31,-2 3 72-31,-1 5-64 0,-1-3-8 0,-2 3 0 0,0 0-104 31,3 0-72-15,1 0-80-16,1 0-64 0,-1 0-704 0,-2 0-344 16,-2 0-2985-16</inkml:trace>
  <inkml:trace contextRef="#ctx0" brushRef="#br0" timeOffset="245923.066">18710 2759 4400 0,'0'0'4201'16,"0"0"-2800"-16,0 0 103 0,0 0 152 0,0 0-551 31,0 0-697-31,0 0-336 15,0 0-72 17,-4 4 0-32,4 10 8 0,2 3 96 0,9 2 40 0,0 3-8 0,3 5 40 15,-3-1-8-15,-1 2-96 16,0 0 64-16,-1-3-48 0,1-2-32 31,0-5 0-15,-4-2-48-16,1-6 56 0,-3-2-56 0,1-4 64 15,-3-2-64 16,1-2 48-31,0 0-56 0,5-6-816 0,-8-8-3273 0</inkml:trace>
  <inkml:trace contextRef="#ctx0" brushRef="#br0" timeOffset="290114.5936">17070 2510 6553 0,'0'0'4649'0,"0"0"-3409"0,0 0-456 0,0 0 161 31,0 0 87-31,-29 61-8 16,15-30-480-16,4 2-216 16,-2-1-8-16,2-3-32 0,3 0-160 15,1-5-32-15,-2 0-48 0,4-3-48 31,-3-3-72-31,5-4-664 0,0-8-632 0,2-5-1257 16,0-1-3680 0</inkml:trace>
  <inkml:trace contextRef="#ctx0" brushRef="#br0" timeOffset="290412.6107">17001 2528 6569 0,'0'0'4297'0,"0"0"-3041"31,0 0 216-31,0 0-239 0,0 0-185 0,0 0-616 16,0 0-304 0,0 0 8-16,112-91-136 15,-95 91-72 1,-3 8-24-16,-3 10-56 0,-3 6 104 0,-2 6 48 15,-6-1 0-15,0 6 80 47,0-1 0-47,-10 0-24 0,-3-1-40 0,-3-4 88 0,-1-1-104 16,-1-2-336 15,-7 3-640-31,5-10-1673 0,4-5-3136 0</inkml:trace>
  <inkml:trace contextRef="#ctx0" brushRef="#br0" timeOffset="290594.6211">17244 2702 4825 0,'0'0'2760'0,"0"0"-1584"15,0 0 345 16,0 0-201-31,0 0-664 0,0 0-424 0,0 0-232 16,-20 69-376 15,17-61-992-31,3-4-3169 0</inkml:trace>
  <inkml:trace contextRef="#ctx0" brushRef="#br0" timeOffset="290961.6421">17298 2527 9057 0,'0'0'3121'16,"0"0"-1513"15,0 0-495-31,0 0-313 0,0 0-800 0,0 0-144 0,6 0-336 0,7 8 280 31,5 3-104-31,-5 4-305 0,1 3 177 16,-7-1 152-16,-5 2 0 15,-2 1 224 1,0-4 56-16,0-2 8 15,-2-6-8-15,0-2 56 0,2-2-48 0,0 1-8 0,0 1 0 32,0 1 0-32,0 5 16 0,0 2-16 0,0 3 0 15,0 0 0 32,0-2 48-47,0-2-48 0,-5-4-544 0,3-6-1736 0,2-3-3658 0</inkml:trace>
  <inkml:trace contextRef="#ctx0" brushRef="#br0" timeOffset="291303.6617">17591 2619 6649 0,'0'0'4737'0,"0"0"-3337"0,0 0 497 31,0 0-305-31,0 0-728 15,0 0-640-15,0 0-224 16,0 0-448 0,0 0 448-16,0 0-192 0,-69 60-88 0,65-34 128 15,4-6-96-15,0-6-80 31,0-8-56-31,2-5-24 0,8-1 16 16,7 0 56-16,0-14 63 16,2-7-167-1,-1-1 168-15,-3 4 264 0,-1 2-16 0,-8 7 16 0,-1 9-48 16,-5 0 56-16,0 0-96 31,0 13 96-31,0 5 144 0,0 0-32 16,0 0-112-1,0-6-336-15,0-2-2328 0,0-7-3442 0</inkml:trace>
  <inkml:trace contextRef="#ctx0" brushRef="#br0" timeOffset="291668.6825">17747 2437 8161 0,'0'0'2753'15,"0"0"-1825"17,0 0-504-32,0 0 552 0,0 0-408 0,-28 115-287 15,19-80-113 16,0-5-128-31,5-6-40 0,4-8-841 0,0-10-615 0,0-6-600 0,17 0-49 16,1-2 825 15,3-8 1152-31,-4 3 128 0,-1 4 880 0,-3 3 8 16,-2 0-32 15,0 0 57-31,-4 3-161 0,-5 4-120 0,-2 3 40 0,0 4-80 0,-2 0-112 16,-16 2-272-1,-2 0-208-15,-13-4-200 0,6-6-1472 16,7-4-4273-16</inkml:trace>
  <inkml:trace contextRef="#ctx0" brushRef="#br0" timeOffset="291805.6904">17919 2607 7481 0,'0'0'4321'16,"0"0"-3521"0,0 0-120-16,0 0-656 0,0 0-24 0,0 0-6049 15</inkml:trace>
  <inkml:trace contextRef="#ctx0" brushRef="#br0" timeOffset="291995.7012">17919 2607 4656 0,'-6'-18'2345'0,"6"20"-1929"0,0 1-248 0,13 2-168 15,-2 0-160-15,2-1-2160 32</inkml:trace>
  <inkml:trace contextRef="#ctx0" brushRef="#br0" timeOffset="292353.7217">17975 2563 4352 0,'0'0'1729'0,"0"0"-609"31,0 0 16-15,0 0-408-16,0 0-464 0,0 0-248 0,0 0-16 0,31-2-96 15,-31 18-64 1,0 6 40 0,-14 2 40-16,-1-1 56 0,1 2 24 15,4-8 16 1,5-6 40-16,5-5-48 0,0-6 64 0,0 0 24 15,0 0-96-15,5-3-80 32,11-10 72-32,-1-3-448 0,3-2-712 0,-1 2 728 0,1 4 176 31,-5 2 232-16,-1 8 16-15,-5 2 32 0,-3 0 168 0,-4 6 696 16,2 6-200 0,-2 1-184-16,2 0-112 0,0-3-119 0,3-4-193 15,-1-2-72-15,6-4-120 31,3 0-841-31,1-16-727 0,-4-1-1361 0</inkml:trace>
  <inkml:trace contextRef="#ctx0" brushRef="#br0" timeOffset="292535.7321">18183 2561 1880 0,'0'0'2320'0,"0"0"-687"0,0 0 7 15,0 0-368 1,0 0-263-16,0 0-609 0,0 0-224 16,-4 77-176-16,4-77-864 15,4 0-1361 1,4 0-536-16</inkml:trace>
  <inkml:trace contextRef="#ctx0" brushRef="#br0" timeOffset="292624.7372">18183 2561 40 0,'83'60'4913'0,"-83"-52"-3449"0,0 2-176 0,0-3 425 0,-4 2-657 0,2-3-608 0,0-2-432 47,2-4-16-47,0 0-1176 0,0-6-2785 0</inkml:trace>
  <inkml:trace contextRef="#ctx0" brushRef="#br0" timeOffset="292798.7472">18314 2633 4656 0,'0'0'2537'0,"0"0"-465"0,0 0-367 31,0 0-137-31,-106 116-448 15,73-83-535-15,2-2-377 16,-2 1-112-16,1-1 16 0,6-5-112 16,-3-2-616-16,7-6-1537 15,6-8-3280 1</inkml:trace>
  <inkml:trace contextRef="#ctx0" brushRef="#br0" timeOffset="294442.8412">17427 2646 1792 0,'0'0'2712'0,"0"0"-631"15,0 0-97-15,0 0-503 0,0 0-177 16,0 0-400-16,0 0-320 31,-2 0 24-31,-3 0-160 0,1 0-151 16,-6 0-201-1,0 6-96-15,-1 3 56 0,-3 1-56 16,3 1 0-16,5-2-56 15,0 1-48-15,2-2-97 0,4 2-23 32,0-2-40-17,0 0 40-15,0 1-136 0,10-2 128 0,0 1-40 0,6-2 184 16,-3-2-96-1,3 3 184-15,0-4 0 0,-6 1 8 0,0 1 48 16,-6-4-48 0,-4 4-8-1,0-4 8-15,0 5-8 0,-11 6 0 31,-9 1-664-31,-2-4-3265 0</inkml:trace>
  <inkml:trace contextRef="#ctx0" brushRef="#br0" timeOffset="329135.8255">2292 3529 4000 0,'0'3'1561'0,"0"-1"-593"16,0-1 280-16,0-1 304 0,0 0-287 16,0 0-297-1,0 0-120-15,0 0-112 0,0 0-56 0,0 0-247 31,0 0-145-31,0 0-168 0,0 0-112 16,0 3-8-16,2-2 0 16,5 1-8-1,1 0 8-15,1 0 48 0,3 2-48 16,1-2-8-1,0 0 8-15,3-2-8 0,0 0 8 16,1 2 0-16,3-2 64 16,-1 0-56-16,4 0-8 0,0 0 0 0,2 0 16 15,-4 0 32 1,2 0-40-1,1 0 48-15,-1 2-56 32,1-2 0-32,-2 0 0 0,3 0 0 0,0 0 0 0,1 0 0 46,-4 0 0-46,3 0-8 0,-7 0-48 0,-1 0-40 0,-3 0 40 0,-5 0-96 0,-1 0 80 0,0 0 72 47,-4 2-8-47,5-2 0 0,-1 3 8 0,4-3-8 0,2 0-72 16,6 0 56-1,-1 0 16-15,4 0-48 0,-1 0 48 16,-2 0 0-16,0 0 8 31,-2 0-8-15,-3 0 16-16,-1 0-8 0,0 0 0 0,1 0 8 0,-2 0-8 31,1 0 0-31,0 0 8 0,5 0 0 0,-1 0 64 0,0 0-144 16,1 0 72-16,2 0-8 15,1 0 8 1,-2 0 0-16,2 0 32 15,-4 0-32 17,2 0-8-32,-2 0 8 15,0 0 0-15,4 0-8 0,0 0 8 0,1-5-48 0,4 1-32 0,-3-1-105 31,2 0 57-31,-3 1-40 0,-1 3 8 0,-2-2 80 16,-2 2-64-16,-1 1 16 31,0-2 72-31,-5 2 48 0,2-3 0 0,-1 3-72 0,1 0 64 16,-1-2-96-1,3-2 48-15,2 0 64 16,-1 0 8-16,3 0 0 16,-2 0-8 15,1 0 24-31,-2 0-24 0,-1 1 0 0,-1 2 8 15,1-1 0 1,-1 0-8 0,1 0 0-16,-1 1 0 0,3-3-8 0,0 2 8 0,2-5 8 0,1 3-8 15,-4 0-8 1,1 0 8-16,-3 0 8 0,-1 0 0 15,-1 1 0 17,-3 2 0-32,-2-1 0 0,-3-1 0 0,-3 3-8 0,-2 0 56 15,0 0 0-15,-2 0-56 0,-14 0-848 31,-2 0-5865-31</inkml:trace>
  <inkml:trace contextRef="#ctx0" brushRef="#br0" timeOffset="329753.8609">3886 3285 3648 0,'0'0'3305'15,"0"0"-1249"1,0 0-791-16,0 0-137 0,0 0-320 16,0 0-456 15,12 0-24-31,8 0 192 0,4 0-112 0,3 6-7 0,0 4-217 0,2 0 16 15,-2 2 0 1,0 2-152 0,-3 0-40-16,-2 0 40 0,-4-2-48 15,-5 0 0 1,-4-3 0-16,-2 2 0 0,-4 1-104 0,-3 1 24 15,0 2 80-15,-12 5 32 0,-10 4 48 32,-7 4-80-32,-22 8-24 15,3-4-2025-15,6-9-5376 0</inkml:trace>
  <inkml:trace contextRef="#ctx0" brushRef="#br0" timeOffset="334067.1076">4528 2791 1688 0,'0'0'2792'16,"0"0"-1615"-16,0 0-553 31,0 0 592-31,0 4 64 0,0-1-143 15,0-3-289 1,0 0-224-16,5 1 424 0,9-1-456 0,3 0 521 16,5 0-241-1,5 0-376-15,2-4 40 0,0-3-128 0,2-2-208 31,-2-1-64-31,-2 4-40 16,-3 0-96-16,-1 2-328 16,-5 2-704-1,-7 2-889-15,-11 0-943 0,0 12-1401 0,-7 2-1392 0</inkml:trace>
  <inkml:trace contextRef="#ctx0" brushRef="#br0" timeOffset="334333.1228">4653 2866 2536 0,'0'0'4353'0,"0"0"-2577"31,0 0-207-31,0 0-321 0,0 0-120 16,0 0-576-16,0 0-448 15,-29 57 48-15,25-22 56 16,-1 9 48-16,1 6 121 15,0 2-1-15,-1 1-360 0,0-8 80 32,1-6 56-32,2-7-152 0,2-11 64 0,0-11-64 15,0-5-16 16,0-5-408-31,0-18-1185 0,8-4-3144 0</inkml:trace>
  <inkml:trace contextRef="#ctx0" brushRef="#br0" timeOffset="334921.1564">4747 3040 4080 0,'0'0'2449'0,"0"0"-1361"16,0 0-176-16,0 0 377 15,0 0-225 1,0 0-240-16,0 0 16 0,62 10-120 16,-44-10-160 15,-1-6-215-31,-3-6-137 0,-3 0-24 0,-4 0-32 0,-2 0 64 0,-5 2 0 15,0 0 24 1,0 0-104-16,-5 2 8 16,-9 2-72-16,-4 0-64 15,-1 4-8 1,1 2-64-16,3 0-8 0,1 4-24 0,1 14 8 15,1 6 88-15,1 6-8 0,5 0 8 16,1 0-48 0,3-6 40-1,2-4 8-15,0-4-8 16,0-5 40-1,5-5-80-15,5-5 16 0,7-1-88 0,2 0-232 16,6-4-344-16,12-20-657 0,-3 4-1215 31,-8 0-2905-31</inkml:trace>
  <inkml:trace contextRef="#ctx0" brushRef="#br0" timeOffset="335137.1688">4950 2926 6617 0,'0'0'2921'0,"0"0"-1657"0,0 0-184 16,0 0-576-1,0 0-496-15,0 0 424 0,24 50-168 0,-11-28-192 16,0 0 128-16,1-2-200 0,-5-2 136 15,0-2-136 1,0-6-232-16,0-6-1152 0,-5-4-1825 0,3 0-1360 16</inkml:trace>
  <inkml:trace contextRef="#ctx0" brushRef="#br0" timeOffset="335334.1801">5047 2926 56 0,'0'0'7089'16,"0"0"-5121"-16,0 0-895 15,0 0-233-15,0 0-112 0,0 0-168 16,0 0-328 0,0 0-128-16,-93 122-80 15,75-100-24 1,5 0-248-16,2-4-824 15,6-7-2121-15,3-4-4040 0</inkml:trace>
  <inkml:trace contextRef="#ctx0" brushRef="#br0" timeOffset="335705.2013">5116 2971 6241 0,'0'0'2416'0,"0"0"-935"0,0 0-241 16,0 0-272-16,0 0-728 16,0 0 296-1,0 0 200 1,0 0-399-16,108-25-73 15,-81 15-176 1,-6 3-72-16,0 1-16 0,-6 2-737 0,-3-1-1071 0,-6 1-2257 0</inkml:trace>
  <inkml:trace contextRef="#ctx0" brushRef="#br0" timeOffset="336000.2181">5212 2813 6241 0,'0'0'2312'0,"0"0"-1576"0,0 0-455 0,0 0 215 0,0 0 120 0,0 0-96 0,0 86-216 16,0-52 8-1,0 3 248 1,0-1-312-16,0-2 64 0,0-5-216 16,0-6 120 15,0-5-72-31,0-7-56 0,2-4 16 0,8-7-104 0,3 0-192 0,20-20 136 15,-2-11-296 17,-2 2-2344-32</inkml:trace>
  <inkml:trace contextRef="#ctx0" brushRef="#br0" timeOffset="338398.3553">4700 3409 4721 0,'0'0'3984'0,"0"0"-2199"0,0 0-193 0,0 0-136 32,0 0-567-32,0 0-601 0,0 0-216 15,-109 80-56-15,87-28-16 16,6 5 64-16,3-2 8 0,8-4-72 15,5-7-48-15,0-10 48 16,7-6 0 0,6-10 0-1,5-6-120 1,0-10 72-16,2-2 40 0,3-4-104 0,0-18 48 15,4-10-609-15,2-16-1127 0,-6 8-1329 16,-12 4-4104-16</inkml:trace>
  <inkml:trace contextRef="#ctx0" brushRef="#br0" timeOffset="338592.3664">4649 3595 4721 0,'0'0'2472'0,"0"0"-568"0,0 0-607 0,0 0-193 31,0 0-344-31,114 8-440 15,-90-12-320-15,-2-7-184 0,-4-7-1160 16,-5 1-2569 15,-3 3-2520-31</inkml:trace>
  <inkml:trace contextRef="#ctx0" brushRef="#br0" timeOffset="339181.4001">4802 3521 5265 0,'0'0'2296'0,"0"0"-608"0,0 0-143 0,0 0-169 15,0 0-464 1,-15 105-352-16,15-85-224 0,0-4-111 31,0-2-121-15,0-4-24-16,0 0-64 0,0-4-16 0,0-1 0 15,7-2-184-15,1-1-585 16,5-2-607-16,3 0 296 0,5-14-248 31,-2-7-561-31,4 0 817 16,-5-1 400-16,-3 0 240 0,-1 3 432 0,-7 3 152 15,-3 5 776-15,-2 4 640 31,-2 3 241-31,0 2-345 0,0 2-224 0,0 0-648 16,0 0-224 0,0 0-31-16,0 0-161 0,0 0-64 15,0 10-48-15,-9 6-56 31,-2 4 72-31,2 2-80 0,3 0 0 0,3 1-16 0,3-5 8 0,0-4 0 16,0-5-40-16,7 0-48 31,4-9-112-31,3 0-289 16,1 0 137-16,1-9 0 0,-1-6-312 15,-1-6-8 1,-3-1 344-16,-3 0 16 0,0 2 224 0,-4 4 96 16,-2 9 16-16,0 5 128 31,0 2-144-31,3 0 8 0,-3 6 280 15,4 9-24 1,0-1-80-16,-2 3-64 0,1-5-120 0,1-5-384 16,-2-4-600-16,3-3-1217 15,-2-4-759 1,-1-9-1337-16</inkml:trace>
  <inkml:trace contextRef="#ctx0" brushRef="#br0" timeOffset="339302.407">5116 3513 1504 0,'0'0'3080'0,"0"0"-1495"31,0 0-505-31,0 0 680 0,0 0-415 15,0 0-497 1,0 0-376-16,7 130-152 0,-7-96-232 16,0 3 32-16,0-5-8 31,0-2-112-31,0 3-704 0,0-10-1721 0,0-7-2280 0</inkml:trace>
  <inkml:trace contextRef="#ctx0" brushRef="#br0" timeOffset="339607.4245">5128 3517 8409 0,'0'0'2353'0,"0"0"-1313"31,0 0-464-31,0 0-8 0,0 0-304 0,0 0-72 15,0 0-192-15,96 12 0 0,-83 4 0 32,-1 1 8-32,-8 0 104 15,-2 3-40-15,-2-2 160 0,0 3-128 31,-10-2-104-31,-5 0-112 0,-7-6-1032 0,5-4-1864 16,3-9-4114-16</inkml:trace>
  <inkml:trace contextRef="#ctx0" brushRef="#br0" timeOffset="340875.497">5299 3302 3992 0,'0'0'2401'0,"0"0"-1465"0,0 0-32 15,0 0 473 1,0 0-233-16,0 0-152 0,9 137-264 15,-9-87-240-15,0 0-160 16,0-1-160-16,0-10-80 0,0-4 16 31,0-9-96-15,0-8 0-16,0-8 0 0,0-9-8 0,3-1-80 15,-1 0-112 1,-1-19 40-16,7-9-88 0,-4-4 96 0,5-3-96 0,0 3 88 16,-2 6 72-1,1 7 16 1,-2 6 64-16,2 7-8 31,1 6-80-31,0 0 88 0,2 0 56 0,0 0-56 0,0 10 8 16,-1 2 8-1,-4 4 40-15,-2 1 8 0,1 5-64 16,-3-4-848-1,-2-3-4001-15</inkml:trace>
  <inkml:trace contextRef="#ctx0" brushRef="#br0" timeOffset="342631.5974">4850 3548 2592 0,'0'0'1592'0,"0"0"-79"16,0 0 695-16,0 0 1 16,0 0-713-1,0 0-344-15,0 0-488 0,0 0-256 16,0 0-264-16,0 0-144 0,2 11 0 15,2 7 225 1,2 3 55-16,-1 1-176 0,1 0 40 16,0 0-88-1,-4-4 0-15,2-4-40 16,-2-4-16-16,-2-4 48 31,3-4-40-31,-3 0 8 0,0-2 88 0,0 0 32 0,0 0 56 16,0-2-120-1,0-10-72-15,0-2 0 16,0-3 0-16,0-2-72 15,8-7 56-15,4-2-368 0,12-13-1057 16,-4 7-1511-16,-2 6-6346 0</inkml:trace>
  <inkml:trace contextRef="#ctx0" brushRef="#br0" timeOffset="343880.6689">4586 4115 5697 0,'0'0'3953'0,"0"0"-2249"15,0 0-32 1,0 0-47-16,0 0-673 0,0 0-640 15,0 0-264 1,-2 44-48-16,13-12 120 0,3 6-48 0,-2 0 48 31,3 0-104-31,-2-4-16 0,1-6 0 16,-1-6 0-16,0-8-8 15,-2-7 16 1,-2-7-8-16,4 0 48 0,1-18 368 0,-1-15 336 16,3-7-384-1,-3-6-88-15,-1-4-88 0,-6 2-96 0,0 7-96 31,-1 10-264-31,-5 23-688 16,0 8-1072-16,0 0-3970 0</inkml:trace>
  <inkml:trace contextRef="#ctx0" brushRef="#br0" timeOffset="344178.6859">4862 4245 1240 0,'0'0'6657'0,"0"0"-5265"0,0 0-559 0,0 0 167 0,0 0 24 16,0 0-496-16,0 0-184 15,0 107-336 1,3-102 88 0,1-3 32-16,3-2 104 0,2 0 80 15,0 0-192 16,-3-6 137-31,4-6-105 0,-6 0 120 0,1-1-120 0,-5-2 360 0,0 3-112 16,0 1-24 0,-5 0-192-1,-7 1-184-15,2 4-232 0,3 1-1000 16,3 1-1105 15,4 3-3096-31</inkml:trace>
  <inkml:trace contextRef="#ctx0" brushRef="#br0" timeOffset="344359.6963">4862 4245 3344 0,'159'-6'2161'16,"-157"9"7"0,-2 4-592-16,2-1-135 0,2 2-377 0,-1 2-400 0,2 2-360 15,-3 1-24 16,0-2-168-31,-2-1-112 0,2-1-80 0,0-8-768 16,-2-1-1424-16,0 0-1697 0</inkml:trace>
  <inkml:trace contextRef="#ctx0" brushRef="#br0" timeOffset="344538.7065">4995 4041 7497 0,'0'0'2497'0,"0"0"-1673"31,0 0-496-31,0 0-328 0,0 0 184 0,0 0-184 0,0 0-256 16,50 66-1761-16,-37-52-3432 0</inkml:trace>
  <inkml:trace contextRef="#ctx0" brushRef="#br0" timeOffset="344759.7192">5177 4109 4336 0,'0'0'2721'16,"0"0"-785"15,0 0-231-31,0 0-209 0,0 0-464 0,0 0-728 16,0 0-136-1,-20 52-168-15,17-24 64 0,1-2 56 16,2 0-104-16,0-2 96 0,0-4 33 15,7-4-137 1,4-4 48-16,2-4-56 0,3-6-569 0,11-2-711 16,-4-7-1080-1,-4-10-3722-15</inkml:trace>
  <inkml:trace contextRef="#ctx0" brushRef="#br0" timeOffset="345188.7437">5344 4223 4368 0,'0'0'1953'0,"0"0"-681"0,0 0 152 16,0 0-55-16,0 0-513 16,0 0-376-16,0 0-216 15,0 0-136 1,121-24-112-16,-111 14 112 31,-3 0-120-31,-5 0-8 0,-2 0-16 0,0-1-272 0,0 2 8 16,-9-3-208-16,-7 2-56 31,1 0 0-31,-3 1 328 0,3 7 216 15,-1 2 512-15,3 0-48 32,-1 7 80-32,1 9 128 0,2 2-112 0,2 2-72 0,2 1-128 0,5-3-248 15,2 3-24-15,0-4-88 31,0-2 0-31,0-1-8 16,11-1 8-16,5-4 0 0,4-3 40 31,0 1 88-31,4-6-128 0,12-1-64 0,-3 0-1032 0,-6-8-3617 16</inkml:trace>
  <inkml:trace contextRef="#ctx0" brushRef="#br0" timeOffset="390672.3452">5928 4039 2288 0,'-4'0'2120'0,"3"0"41"16,-1 0 191 15,2 0-607-31,0 0-313 0,0 0-352 0,0 0-272 0,0 0 209 0,0 0-393 16,0 0-88 15,0 0-184-31,0 0-192 0,0 0-160 0,0 0 0 16,0 0-64-1,3 0 64-15,14 0 8 0,1 0 72 0,-1 0-80 16,4 0 0-16,-4 0 8 31,1 0-8-31,-1 0 0 0,-5 2-64 0,-3 3-112 0,-2 2 168 31,-2 1-136-15,-5-1-24-16,0 6 56 0,0 2 112 0,-12 6 64 15,-3 1 72 1,-5-2-136-16,-3 0-176 0,4-4-32 16,-4-2 16-16,3-4-184 0,2-1 368 31,4-3-96-31,2-4 104 0,3-2 8 15,4 0 0-15,2 0 0 0,1 0-8 32,2 0 40-32,0 0-40 0,0 0-16 0,0 0-192 15,0 0 80-15,0 0 48 16,8 0 80-1,0-2 16-15,1 0-16 16,3-2 8 0,5 1 0-16,3 1 0 0,0 2 0 0,2 0-8 0,1 0 0 15,-4 0-8-15,0 5-56 16,-3 2 64-1,-3 3-96-15,-5 0-32 16,-1 2 56 0,0-1-56-16,-5 0-72 15,0 1-49-15,-2 3-95 0,0-2-56 0,0 3 400 31,0-4-24-15,0 2 24-16,-9-3 8 0,0-5-8 0,-2-1 56 16,-2 0 216-1,0-1-144 1,-6-4 313-16,4 0-25 0,-3 0-352 0,3 0 48 0,1 0 24 31,3 0-136-31,3-3-80 0,3-3-601 16,3 2-1079-16,2-1-3105 0</inkml:trace>
  <inkml:trace contextRef="#ctx0" brushRef="#br0" timeOffset="394892.5866">5800 2799 2712 0,'0'0'1672'0,"0"0"-87"0,0 0-73 0,0 0-304 0,0 0-287 0,0 0-329 16,0 0-216-1,0 0 16-15,0 0-216 0,0 0 16 0,0 0-176 31,0 0-8-15,0 0 32-16,3 0-32 0,8 0 96 0,4 2 48 16,1 0-56-1,-1 2 88-15,2 2-104 0,-2 1-8 0,-1-1 16 16,-4 1-40-16,-2-1-48 31,3 0-8-31,-7-2 8 0,-2 0 0 16,0 2 88-16,-2-2-40 15,0-1 144 1,0 1 232-16,0-1-144 0,0 6 48 0,-6-2-40 15,-8 7-144-15,1 2 73 32,0-3-89-32,-3 3-16 15,1 0-112-15,-1-3 120 0,3 2-120 16,-1-1 0-1,5-4 8-15,1-3 64 0,2 0-24 0,0-1-48 16,3-2 8-16,1-2-24 31,2-2 16-31,0 0-56 0,0 0-64 0,0 0-32 16,0 0 0-1,0 0-137 1,0 0 113-16,0 0 56 16,0 0 40-1,0 0 24-15,5 0 0 0,7 0 56 0,-1 0 0 0,11-2 24 16,-3-4-24-16,4-1 0 31,-1 3 72-31,-1 0-64 0,0-2 0 0,-5 1 0 0,-5 1-8 16,0 2 8-1,-4 0 0-15,-2 2 16 16,-1 0-16 15,-2 0-8-31,-2 0 0 0,2 0 0 0,-2 0 16 0,0 0-8 0,0 0-8 16,0 0-1136-1,0 0-3985-15</inkml:trace>
  <inkml:trace contextRef="#ctx0" brushRef="#br0" timeOffset="397051.7101">5941 3394 3344 0,'0'0'1745'0,"0"0"-233"15,0 0 0-15,0 0-111 0,0 0-585 16,0 0-376-1,0 0-48-15,0 0 16 16,0 0 80 0,0 0 48-16,0 0-168 0,0 0-16 0,0 0 24 15,-2 0-160-15,2 0-15 16,0 1-97-16,0-1-96 15,0 1-8-15,0-1-56 0,0 5-40 32,0-1-33-32,0 6 49 15,0 2 64 1,0 6 8-16,0 2 8 0,0 4 8 0,0 2 0 15,0 0 8-15,0 0 80 0,2-2-88 16,0-3 32-16,-2-6-32 31,2-3 97-15,-2-3-105-16,0-5 8 0,3-3-8 0,-3-1 56 0,0 0-8 15,2 0 24-15,-2 0-16 16,2 0 48 0,5-4-104-16,0-6-593 0,-3-2-1951 0</inkml:trace>
  <inkml:trace contextRef="#ctx0" brushRef="#br0" timeOffset="446466.5365">4698 3966 4416 0,'0'0'2273'0,"0"0"-905"0,0 0-144 16,0 0 89-1,0 0-97-15,0 0-416 0,0 0-368 0,0 0-56 16,0 0 16-16,0 0-39 15,0 0-129 1,0 0-112-16,0 0-32 16,0 0-80-16,0 0-120 15,9 0 72-15,11 0 48 0,6 0 104 16,5-2-88-16,8-2-8 15,-1 1 112 1,1-3-112-16,-1-1 24 16,1 0-32-16,-4-2 0 15,0 1 8-15,1 1 64 0,-5-3-72 16,0 1-88-16,-4 1 80 15,-2 4 0 1,-2 2-408-16,-6 2-697 0,-9 6-1119 0,-4 9-3377 0</inkml:trace>
  <inkml:trace contextRef="#ctx0" brushRef="#br0" timeOffset="465971.6521">4553 4007 1480 0,'-2'0'2328'0,"-2"0"-1215"0,-1 0-409 0,0 0 128 16,-2 0-120-16,1 0 16 31,-3-3-168-31,3 0-272 0,-6-2 72 0,4 4 297 0,-3-2-177 31,-1 3-320-31,-1 0-48 0,1 0-16 16,-1 0 0-16,-1 4-40 15,4 4-48 1,-3 6-8-16,-1 0 0 0,3 2 0 0,-3 3 48 16,3-4-48-1,-2 1 8 1,-1 1 152-16,-1 2-8 15,-3 0-32-15,3 3 8 0,-3 4-64 16,-1 2-56-16,4 0 48 16,-1 1 64-1,3 2 8-15,3-3 0 0,-2 0-16 0,3 1-40 31,1-2-64-31,1 1 48 0,0 3-56 0,0 1 0 16,-2 7 56-16,0 2-48 31,-4 6-8-31,0 3 8 0,-3 0-8 0,3-2 48 16,1-4-48-16,6-6 56 15,-1-2-64 1,3-4 8-16,2-2-88 0,0 2 88 0,-4 0 8 16,0 5-8 30,-3 0 64-46,1 3-64 0,-6 3 8 0,1-1 0 0,-5 2-8 0,2-2 0 16,-2 0 0 15,1-2 16-31,1 1-16 0,3-4 0 0,3 3 8 0,2 3-8 0,-1 1 0 16,5 2 8 15,-2 0-8-31,0-2 8 0,2 0-8 0,-1 0 16 16,1-4 48 15,2 1-48-31,0-1 64 0,2 0 0 0,0 0-64 0,0 2 48 0,0 4-56 15,0 0 8-15,0 0 56 32,0 2-72-32,0-2 56 0,0-3-56 15,0-2 0-15,0-1 16 31,0-5-8-31,-2-1 120 0,-2-2 96 0,4-1-64 16,0-2-72-16,0-1-32 0,0 1-48 0,0-2 40 16,0 0 48-1,0 1-48-15,0-2-40 16,0-2 48-16,0 1-8 31,0-4-48-31,0 3 0 0,0 0 0 0,6 2 8 0,-4 0 0 16,2 4-8-16,0-2 8 0,1 1-8 31,0 1 8-16,-2-5-8-15,3 2 0 0,-4-5 8 32,-2-2 0-32,2 0 0 0,-2 0 8 0,0 0-8 0,0 3 0 0,0 0 0 15,0 4 0-15,0 0 0 31,0 0-8-31,-4-3 8 0,-2-2 0 16,3-4-8 15,2-4 8-31,-1-3 0 0,0 1 0 0,2-2-8 0,0 5 0 0,0-2-8 0,0 6 8 16,0 1 0-16,0-2 0 31,0 0 8-31,0-4-8 16,0-7 8 15,0-4 313-31,0-3 215 0,0 0 64 0,0 0 16 0,0-16-616 0,0-24-64 15,5 4-1520-15,2 1-3097 0</inkml:trace>
  <inkml:trace contextRef="#ctx0" brushRef="#br0" timeOffset="466644.6906">3640 7269 3936 0,'0'0'2913'0,"0"0"-801"31,0 0-583-31,0 0-377 0,0 0-440 32,0 0 32-32,0 0-240 0,0 0-96 0,35 9 25 0,-26-1-73 15,2 9-56 1,0 2-32-16,1 4 40 0,-2 7-72 15,2 2-128 17,-1 4-16-32,0-1-80 0,1-2 56 0,-2 0-56 0,1-7 32 0,1-6-48 15,-4-4 0 16,1-4 8-31,-1-6-8 0,-4-2 0 0,-4 0 8 16,2-4 8 0,-2 0 72-16,0 0 112 0,0 0 96 15,0 0-56-15,0 0-112 0,0 0-48 31,0 0-72-31,0 0 40 0,2 0-32 0,2-6 64 0,3-4-80 32,-1-2 16-17,6-2-8-15,3-6 88 0,6-1-88 0,1-9-8 31,16-14-440-31,-5 8-1480 0,-6 3-4778 0</inkml:trace>
  <inkml:trace contextRef="#ctx0" brushRef="#br0" timeOffset="483440.6513">2361 6639 3320 0,'0'0'2905'31,"0"0"-1329"-31,0 0-616 16,0 0 33-16,0 3-297 16,0-3-384-16,0 0-216 0,0 0-48 15,0 0-48-15,0 0 16 31,0 0-16-31,0 0-96 0,0 0-1088 16,0 0-3201 0</inkml:trace>
  <inkml:trace contextRef="#ctx0" brushRef="#br0" timeOffset="486453.8236">2064 6702 4032 0,'0'0'4993'0,"0"0"-2864"0,0 0-185 16,0 0-63-1,0-18-545-15,0 18-416 0,0 0-520 0,0 0-200 31,0 5-200-31,0 19-112 0,0 9 112 16,0 9 64-16,0 4-64 0,0 0-88 31,0-6 88-31,0-7-312 0,2-8-72 0,0-6-80 0,1-10 96 16,-1-2 176-1,3-6-104 1,4-1-8-16,1 0 24 0,7 0 48 16,2-1 80-16,3-13 144 0,3-3 8 15,0 1 16 1,-6-2-8-1,2 2 64-15,-7 2 40 0,-1 2 248 16,-7 0 96 0,-2-2 72-16,-2 0 120 0,-2-2-128 0,0-6-288 15,0-2-88 1,0-4-144-16,0-10-440 0,0 6-1168 0,0 5-3353 15</inkml:trace>
  <inkml:trace contextRef="#ctx0" brushRef="#br0" timeOffset="486679.8365">2417 6643 9658 0,'0'0'3992'0,"0"0"-3119"0,0 0-1 16,0 0 0-16,0 0-384 15,0 0-176-15,-10 123-192 16,1-83-48-16,3-2-72 0,-1 0-80 16,0-4-120-16,3-6-600 15,4-6-528 1,0-6-1169-16,0-7-2536 0</inkml:trace>
  <inkml:trace contextRef="#ctx0" brushRef="#br0" timeOffset="486877.8479">2444 6759 8665 0,'0'0'2953'0,"0"0"-1441"0,0 0-551 0,0 0-609 31,0 0-192-31,0 0 64 0,0 0-88 0,75 129-64 0,-53-99-56 31,-2 0-16-15,-3-6-320-16,7-8-1033 0,-7-5-1287 0,-3-11-2681 0</inkml:trace>
  <inkml:trace contextRef="#ctx0" brushRef="#br0" timeOffset="487098.8605">2702 6696 744 0,'0'0'8025'0,"0"0"-6216"0,0 0-977 0,0 0 48 15,0 0 128-15,0 0-576 16,-25 124-264 0,14-88-96-1,1 0-72-15,2-8-56 0,1-6-816 0,-1-10-504 16,2-7-928 15,2-5-1729-31</inkml:trace>
  <inkml:trace contextRef="#ctx0" brushRef="#br0" timeOffset="487276.8707">2679 6759 6009 0,'0'0'3288'0,"0"0"-2167"0,0 0 191 0,0 0 320 15,0 0-559 17,0 0-521-32,0 0-280 0,0 0-160 0,83 79-112 0,-70-61-48 0,-4-2-1168 15,0-2-1913 1,-5-8-6145-16</inkml:trace>
  <inkml:trace contextRef="#ctx0" brushRef="#br0" timeOffset="487721.8961">2904 6525 7137 0,'0'0'2601'0,"0"0"-1881"16,0 0 384-16,0 0 312 0,0 0-552 0,9 117-463 16,-4-80-201-1,1 1-24-15,1 1-64 0,0-5-56 0,0-4-40 16,-4-2-16-16,2-9 0 31,0 0 48-31,-3-5-48 0,-2-4 48 0,2-2-40 0,-2-2 0 0,0-4 0 31,0 0-8-15,0-2 56-16,0 0-56 0,0 0 0 15,2 0-80-15,0 0-104 32,3 0-112-32,4 0 160 0,0-4 136 0,5-4 112 0,1 1 32 0,5-2-16 31,3 3-72-16,-3 0-8-15,8 0 24 0,-1 0-72 0,2 0 0 16,6-3-368 15,-8 4-1921-31,-4 2-6017 0</inkml:trace>
  <inkml:trace contextRef="#ctx0" brushRef="#br0" timeOffset="493401.221">5270 4516 6873 0,'0'0'2769'0,"0"0"-1321"15,0 0 64-15,0 0-104 0,0 0-631 32,0 0-545-32,4 1-176 0,6 4 40 0,-1 1 40 15,4 0-24-15,1 0-56 31,-1 0 40-31,0 1 16 0,0-1-48 0,3-1 16 0,0 1-8 16,0 0-64 0,-2 0 64-16,1 0-56 15,-2-2-16-15,-3 2-8 16,2-4-48-16,-5 1-272 0,-3-2-424 15,0-1-1121 1,-4 0-855-16,0-1-2585 0</inkml:trace>
  <inkml:trace contextRef="#ctx0" brushRef="#br0" timeOffset="493714.2389">5459 4439 3304 0,'0'0'2537'0,"0"0"-569"31,0 0-664-31,0 0 161 0,0 0-497 16,0 0-512-16,0 0-144 16,-52 28-144-16,38-13 176 0,1-1-192 31,-3 4-48-31,1 2-104 0,-6 2-128 0,-4 8-664 15,4-5-1736 17,3-4-3738-32</inkml:trace>
  <inkml:trace contextRef="#ctx0" brushRef="#br0" timeOffset="499501.5699">5831 3910 6225 0,'0'0'3120'0,"0"0"-1623"0,-2 0-721 0,2 0 424 16,0 0 121-16,0 0-529 31,0 0-416-31,0 0-192 0,0 0-72 15,0 0-112 1,0 0 0-16,0 0 0 0,12 0 0 0,1 0 0 16,5 0 0-16,2-1 8 15,4-4 48 1,1 2-48-1,2-4-8-15,-2-1 8 16,-2-2 8-16,0 0-16 0,-1-3-40 0,-3 0-840 16,-13 3-3169-16</inkml:trace>
  <inkml:trace contextRef="#ctx0" brushRef="#br0" timeOffset="500902.65">4725 3271 2760 0,'0'0'2329'0,"0"0"-977"31,0 0 72-31,0 0-160 0,0 0-143 16,0 0-289-16,0 0-192 0,-23-4 0 16,23 4-88-16,0 0-40 15,0 0-80-15,0 0-95 0,0 0-113 31,0 0-88-31,0 0-128 16,0 0 0 0,0 0-8-16,5 0-64 0,13-3 64 0,6 2 40 15,5-2-24-15,2 2-8 16,8-1 72-16,-2-1-72 0,3 0-8 0,2-2 8 31,3 1 0-15,-3-1 56-16,3-1-64 0,-5-2 0 0,-2 4 0 46,-3-2 64-46,-2 3-64 0,-6 2 0 0,-2-1-64 0,-2-1-368 0,-8 1-985 0,-8 1-3864 16</inkml:trace>
  <inkml:trace contextRef="#ctx0" brushRef="#br0" timeOffset="507674.0373">6199 2970 1272 0,'0'0'2904'31,"0"0"-1895"-31,0 0-433 0,-6 1 360 16,6-1 24 0,0 2-488-16,0-2-328 0,0 0-64 0,0 0 48 15,0 0 32-15,0 3-24 16,0-3-64-16,0 0 88 31,0 0 96-15,0 0 9-16,0 0-33 0,0 0-56 0,0 0-64 15,0 0-24-15,0 0-72 16,0 0-8-16,0 1 64 0,0-1 8 15,0 0-64-15,0 2 40 32,0-2 16-32,4 0 8 0,-2 3 24 0,3-3-96 31,0 1 0-31,1-1 112 0,3 0 16 0,-3 3-40 15,4-3 40-15,-1 0 40 16,1 0 88-16,0 0 64 16,1 0-144-1,-3 0-56-15,4 0-120 0,-3 0 120 0,4 0 16 16,1 0-64-16,-1 0 32 31,5 0-8-31,-1 0 8 0,3-3 0 0,3-1 72 0,-4-2-16 31,2 3-96-31,-1-3 16 16,0 0 64-16,0 0-24 15,-2-2 16-15,2 2-88 0,-2 0 49 16,-1 1-105-16,-1-1 40 31,-1 4-32-31,1-3-8 0,-1 1 16 16,-1-3 32-16,2 3-40 31,-3 3-8-31,0-3 0 0,-3 2 0 0,-4 2-8 0,-1 0-80 16,-3 0 40 15,-2 0 8-31,0 0 40 0,0 0 16 0,0 0 80 15,0 0 32-15,0 0 24 0,0-3-24 16,0-3-128 0,0 0-432-16,0 0-2017 0</inkml:trace>
  <inkml:trace contextRef="#ctx0" brushRef="#br0" timeOffset="508786.1009">6188 3157 864 0,'0'0'4681'0,"0"0"-2921"0,0 0-256 16,0 0 137-1,0 0-209 1,0 0-456-16,0 0-488 31,-13 0-184-31,13 0 56 0,0 0-23 0,0 0-169 0,0 1-120 16,0-1-40-1,0 2-8-15,0 2 8 0,5 1 8 0,5-1 88 32,1 1-96-17,5 1 0-15,3 1 56 0,0-2 24 0,4 3-80 0,-1 1 104 16,0-2 0-16,-2 1-48 31,3-2 0-31,-6 2-56 0,1 1 40 0,0-3-24 16,-3 1-16-1,6 0 64-15,-4 0-64 0,3 2-8 16,3-1 0-16,-2-1 8 31,2 2 32-31,-2-3-40 0,-2 2 48 0,-1-2-48 0,-3-2 0 0,-1 0 0 31,-1-2 0-15,-2 1 8-16,-1-2-8 0,-2 0 8 15,-1 1 8 17,-2 1-16-32,-1-3 8 0,-2 1-8 0,1-1 0 0,-3 0 8 0,0 0 40 0,0 0-48 31,0 0 8-31,0 0 56 15,0 0-16-15,0 0-40 0,0 0 64 16,2 0-72-16,2 0-384 31,-4-7-2585-31</inkml:trace>
  <inkml:trace contextRef="#ctx0" brushRef="#br0" timeOffset="510994.2272">7022 2601 224 0,'0'0'4288'0,"0"0"-2239"0,0 0 607 0,-25 0-519 0,21 0-537 31,-2 0-359-31,5 0-601 0,-1 0-264 0,2 3-184 16,-2 12-184 0,-3 7-8-16,1 6 96 0,-1 5 40 15,-2 3-24 1,3-7 48-16,-2-1-8 0,1-6 0 0,3-4-144 15,0-8 0-15,2-2 80 16,0-5-80 0,0-3 40-16,0 0-48 15,0 0-88-15,0 0-584 16,2-21-1033-1,7-2-2215-15,2-4-2298 0</inkml:trace>
  <inkml:trace contextRef="#ctx0" brushRef="#br0" timeOffset="511282.2437">7001 2631 624 0,'0'0'7169'0,"0"0"-5368"16,0 0-1193-16,0 0-64 31,0 0 664-31,0 0-304 0,0 0-496 15,0 0-80-15,34 118 177 16,-18-96-169 0,-2-4-144-16,1 0-8 0,-5-4-136 0,2-3 24 0,-5-5-16 15,-1-3-56 16,-4 0-424-31,0-3-457 0,1 0-367 0,4-17-296 16,-3-3-2593-16,-1 1-1584 31</inkml:trace>
  <inkml:trace contextRef="#ctx0" brushRef="#br0" timeOffset="511503.2563">7001 2631 1384 0,'141'-117'5249'15,"-141"117"-3257"1,0 0-455-16,0 0-97 0,0 3-336 0,0 11-728 31,0 7-168-15,0 6 304-16,0 5 121 0,0 2-177 0,0-4-8 15,0 0-136-15,0-6-152 31,0-2-72-31,0-4-88 0,4 1-360 0,3-6-1161 0,0-5-3392 0</inkml:trace>
  <inkml:trace contextRef="#ctx0" brushRef="#br0" timeOffset="512007.2852">7331 2649 6705 0,'0'0'2192'16,"0"0"-615"-1,0 0-161-15,0 0-448 0,0 0-384 16,0 0-296-16,-120 36-144 15,105-14-40 1,1 0-39-16,3 2 7 0,5-4-64 16,6 1 0-16,0-3 8 31,0-4-16-31,0-2-64 0,10-6-17 15,6-5-15-15,4-1-8 32,5 0-8-32,-1-7 104 0,1-11-96 0,-1-3-120 0,-6 1 16 15,-2 0 80-15,-7 5 32 16,-7 3 16-1,-2 3 80-15,0 3 264 0,0 6 120 16,0 0 193-16,0 0-113 16,0 0-320-16,0 0-144 15,0 8-120-15,0 8 112 0,0 4 0 16,0 1 0 15,3-2-152-31,5 1-401 0,5-3-687 0,0-7-472 16,1-5-2385-16</inkml:trace>
  <inkml:trace contextRef="#ctx0" brushRef="#br0" timeOffset="512201.2963">7408 2696 5633 0,'0'0'2584'0,"0"0"-1960"0,0 0 73 0,0 0 71 0,0 0-280 16,0 0-280-1,126-7-208 1,-101 1-120-16,-6-2-1152 0,-2 0-1353 15,-9 2-632 17</inkml:trace>
  <inkml:trace contextRef="#ctx0" brushRef="#br0" timeOffset="512385.3068">7523 2575 3504 0,'0'0'2633'0,"0"0"-1025"0,0 0-672 0,0 0-304 0,0 0 633 0,0 0-337 0,0 0-344 0,-13 130-264 31,13-97-72-15,0-6-120-16,0-1-64 0,2-8-64 16,14-6-800 15,8-12-792-31,-4 0-873 0,-2 0-1536 0</inkml:trace>
  <inkml:trace contextRef="#ctx0" brushRef="#br0" timeOffset="512852.3335">7639 2705 4416 0,'0'0'2449'0,"0"0"-1329"0,0 0-592 0,0 0 192 0,0 0-127 0,0 0-393 15,0 68-56 1,0-53-96 0,6-4 24-16,2-1-72 0,0-6-56 15,1-1-104-15,3-3-296 31,-2 0-281-31,3-7-55 0,1-8-360 16,-2-3-88 15,1-5 240-31,-2 2 175 0,-3 2 577 0,-3 2 248 0,0 9 712 0,-1 5 401 16,1 3-617-1,-1 0 0-15,2 0 112 0,3 11-48 0,-1 4-288 16,0-5-152-16,-1 1-40 0,-1-5-8 31,-1-5-72-31,0-1-256 16,-1 0-224-16,-2-7 376 15,0-8-304 1,-2 0-56-16,0 2 376 0,0 6 88 0,0 4 784 16,0 3 120-16,0 0-200 0,0 3-440 31,0 10-168-31,0 1-16 0,0-2-32 15,0 0 16 1,9-4-64-16,1-4-648 0,7-4-728 0,-1 0-712 16,-3-6-2193-16</inkml:trace>
  <inkml:trace contextRef="#ctx0" brushRef="#br0" timeOffset="512953.3393">7960 2715 2560 0,'0'0'1840'32,"0"0"-199"-32,0 0 191 15,0 0-303-15,0 0-777 0,0 0-752 16,0 0-80-1,0-8-1617-15,0 2-2464 0</inkml:trace>
  <inkml:trace contextRef="#ctx0" brushRef="#br0" timeOffset="513198.3533">8004 2524 3144 0,'0'0'1280'0,"0"0"-1120"0,0 0 1025 0,0 0 255 15,0 0-352-15,0 127-160 0,0-96-319 16,0-6-201-1,0-5-152 1,0-6-80-16,5-6-48 0,1-6-128 31,6-2-64-31,3 0-64 0,16-30 32 16,-3 3-2417-16,0-2-5104 0</inkml:trace>
  <inkml:trace contextRef="#ctx0" brushRef="#br0" timeOffset="513686.3812">8403 2487 4440 0,'0'0'4065'15,"0"0"-3345"-15,0 0-295 32,0 0 1063-32,0 0-504 0,0 115-248 0,-2-73-240 0,0-4-24 0,0-3-167 15,2-7-105 1,0-8-88-16,0-6-56 0,0-4 32 15,0-8 48 17,0 1 64-32,0-3 72 0,0 0-120 0,8 0-24 0,11 0 16 15,2-3-144-15,4-5-192 31,4-2-904-31,6-2-1473 0,-4 4-1800 16,-6 0 184 0</inkml:trace>
  <inkml:trace contextRef="#ctx0" brushRef="#br0" timeOffset="514166.4087">8640 2682 2480 0,'0'0'2553'0,"0"0"-377"0,0 0 17 16,0 0-497-16,0 0 8 16,0 0-624-16,0 0-383 0,0 0-353 15,-85 17-128 1,76 3-24-16,2 0-120 0,7 0-64 0,0-2 0 15,0-4-8 17,0-4-136-32,11-4-296 0,4-6-168 15,4 0-265 16,0 0-311-31,2-12 224 0,-1-6-288 0,-1 0-257 0,-3 3 529 0,-7 4 680 0,-2 7 288 16,-4 2 1176-16,-3 2 369 16,0 0-425-16,0 5-456 15,0 7 224 16,0 1-192-31,0 1-408 0,0-2-192 0,0-1-96 0,2-6-144 16,10-3-808-16,2-2-304 16,6 0-464-1,0-7-753-15,0-8-224 0,-2 1 1441 16,-3 4 1256 15,-3 6 24-31,-6 4 712 0,-1 0 961 16,-3 0 15-16,-1 2-160 0,-1 6-535 0,3-2-473 0,3 3-312 0,0-6-160 15,3 0-72 16,5-3-552-15,3 0-689 15,10-11-551-31,-3-5-648 0,-2 2-169 0</inkml:trace>
  <inkml:trace contextRef="#ctx0" brushRef="#br0" timeOffset="514256.4138">9005 2729 1176 0,'0'0'1720'0,"0"0"-192"0,0 0-159 31,0 0-185-31,0 0-424 0,0 10-64 0,0-5-584 0,0-4-112 16,0-1-1336 15,4 0-80-31,5-6-513 0,0-8-1934 0</inkml:trace>
  <inkml:trace contextRef="#ctx0" brushRef="#br0" timeOffset="515222.4691">9005 2729 3320 0,'49'-54'1961'0,"-49"54"-1073"31,0 13 256-31,0 0 128 0,0 3-696 0,0 0-327 0,0 2-137 0,0 2-64 0,0-2-24 0,4 2-16 16,2-3-8 15,4-5-64-31,-1-5-193 0,4-7-239 0,0 0 128 16,5 0 192-16,-2-19 176 31,4-4 0-31,-3-4 80 0,2 0 80 0,-4-1-80 0,-1 2 80 0,-1 4-72 31,-2 4-88-31,-4 4 0 16,-3 6 64-16,-2 4 16 0,-2 4-80 31,0 0 8-31,0 0-8 0,0 0 8 0,0 2 72 16,0 6-24-1,3-1 16 1,0 2-64-16,4 1 0 0,1 0 8 0,0 0-16 15,3-1-40 17,1-2-512-32,-1-1-224 0,0-4-216 0,0-2-64 0,-2 0-48 0,0 0 143 31,-2-10-87-16,-3 0-600-15,-2 0 1648 0,-2 4 136 0,0 4 1896 16,0 2-79 0,0 0-513-16,0 0-688 0,0 11-312 0,-4 2 112 15,-1 7-168-15,1 0-168 16,-3 4-24-1,3 5-32 1,-1-4-47-16,1 1-9 0,0 1-32 16,1-5-16-1,1-4-56-15,2-3 16 0,-3 0 64 0,-1-5-72 16,0 0 72-16,-5-2-16 0,-1-3-16 31,2-4-48-31,-1-1-16 16,3 0-80-16,0-6-192 0,4-10 103 31,2-5 121-31,0-3 64 0,8-2 105 0,11-2-41 0,8-1-64 15,2-2-233-15,2 1-31 32,-2 3 8-32,0 2-56 0,-2 7 48 15,-2 2 264-15,-8 6 120 0,1 6 144 31,-7 0-168-31,1 4 248 16,-3 0-216-16,-3 0-80 0,0 0-40 0,1 0-8 0,0 0 104 31,0 2-104-31,-3 0 48 0,1-2-48 16,-3 0-16-16,0 0-144 15,0-7 152 1,-2-1-16-16,0-5 24 0,0-1 16 0,0 4-16 16,-4 2 8-16,-5 4 56 31,-2 4 281-16,-1 0-9-15,0 0-288 0,-2 16-40 16,3 2 72 15,0 4 288-31,7 2 128 0,1 0-64 0,3 0 48 0,0-2-144 0,3 0-104 0,12-4-128 16,5-4-72 15,2-4-32-31,11-6-848 0,-6 0-1248 0,-2-4-3490 0</inkml:trace>
  <inkml:trace contextRef="#ctx0" brushRef="#br0" timeOffset="518281.6441">7051 3257 7033 0,'0'0'3009'16,"0"0"-1305"-16,0 0 152 31,0 0-119-31,0 3-609 16,0 4-800-1,-5 4-104-15,-2 9-144 0,-2 5 56 0,-2 3-56 16,-2 2-8-16,2-2-64 0,-2-3 40 16,1-7-40-16,6-1-8 0,-1-4 0 15,5-7-176-15,0-3-136 16,2-3-104-16,0 0-168 15,0-9-648 17,0-12-1993-32,8-1-3240 0</inkml:trace>
  <inkml:trace contextRef="#ctx0" brushRef="#br0" timeOffset="518526.6581">7006 3267 5697 0,'0'0'4441'0,"0"0"-3801"0,0 0-176 16,0 0 1160-16,0 0-223 15,0 0-553-15,0 0-344 16,38 108-192 0,-23-88-88-16,-1-2-112 15,-3-4-24 1,-2 0-80 0,-2-3-8-16,-1-2-304 0,7-7-888 0,-3-2-1425 0,1 0-3136 0</inkml:trace>
  <inkml:trace contextRef="#ctx0" brushRef="#br0" timeOffset="518750.6709">7265 3223 7073 0,'0'0'3217'0,"0"0"-1641"0,0 0-176 16,0 0-231-1,0 0-665-15,0 0-352 0,0 0-96 0,-36 91-48 16,27-57 0-16,-2-1 0 15,2-3 40 1,0-6-48-16,2-2-408 0,0-8-729 16,5-10-767 15,2-4-1033-31,0 0-1760 0</inkml:trace>
  <inkml:trace contextRef="#ctx0" brushRef="#br0" timeOffset="518992.6847">7294 3188 4705 0,'0'0'3016'0,"0"0"-1552"0,0 0-103 16,0 0-65-16,0 0-584 0,0 0-328 31,0 0 360-31,24 57 41 16,-13-31-73 15,-2 4-192-31,0 0-224 0,-2-2-144 0,1 1-80 0,-3-4-72 0,2 3-192 16,-3-6-1272-16,-1-6-4730 31</inkml:trace>
  <inkml:trace contextRef="#ctx0" brushRef="#br0" timeOffset="519478.7125">7539 3314 6857 0,'0'0'2176'0,"0"0"-591"0,0 0 31 16,0 0-624-1,0 0-640-15,0 0-88 16,-123 9-264-16,103 12 8 16,2 0 48-1,7 3-56-15,4 0 0 0,7-2 0 0,0 0 48 16,0-4 8-16,9-4-56 0,7-4 8 31,4-6 145-15,2-2-57-16,3-2 56 0,4 0 48 15,-2-14-144 16,-3-6-56-31,-2-2-88 0,-4-2-144 0,-5 0 232 0,-3 2 0 0,-7 4 0 0,-3 5 0 32,0 9 224-17,0 4 128-15,0 0-8 31,0 0-136-31,0 4-208 0,0 13 0 0,0 3 0 16,0 2-56-16,0-2-368 0,3-2-152 31,4-2-401-31,6-2-839 0,-2-5-1177 0,-2-4-2024 0</inkml:trace>
  <inkml:trace contextRef="#ctx0" brushRef="#br0" timeOffset="519743.7277">7670 3369 5761 0,'0'0'1848'0,"0"0"-1288"0,0 0 328 15,0 0 401 1,0 0-401-16,0 0-456 0,118 16-232 0,-87-16-200 16,-2 0 56-16,-4 0-56 15,-3-6-352 1,-4-6-1064-16,-4-1-1441 15,-8 4-2696-15</inkml:trace>
  <inkml:trace contextRef="#ctx0" brushRef="#br0" timeOffset="519934.7386">7835 3241 1640 0,'0'0'4857'0,"0"0"-3633"0,0 0 72 0,0 0-71 16,0 0-305-16,0 0-400 15,0 0-208-15,-47 122-104 16,45-94-56-16,2-2-72 16,0-2-80 30,0-4-128-46,13-6-1184 0,1-4-1777 0,-3-10-2944 0</inkml:trace>
  <inkml:trace contextRef="#ctx0" brushRef="#br0" timeOffset="520536.773">7971 3136 4296 0,'0'0'3929'0,"0"0"-2873"0,0 0-487 0,0 0 575 16,0 0-200-16,0 0-328 15,0 0-72 1,-7 115-16-1,3-85 9-15,-3 0-113 0,2-2-96 32,-1-2-48-32,2-2-120 0,-3-2-72 0,3-4-24 0,-2-4-48 0,4-5-8 15,2-2-8 1,0-5-200-1,0-2-312-15,0 0 264 32,0 0-32-32,0-2-593 0,0-11-39 0,0-4 472 0,8-3 112 15,7-1 216-15,3 0 64 0,-1 2 32 16,2 5 32-1,-4 1 40 1,-2 3 24-16,-2 3-32 0,0 5 32 31,-1 1 48-31,1 1-120 0,-1 0 40 0,4 0 40 0,1 13 160 16,1 7 192-16,0 0 144 31,-2 3-40-31,-4 2-215 16,-1 0-113-1,1 0-216-15,-6-2-392 0,-2-9-2241 0</inkml:trace>
  <inkml:trace contextRef="#ctx0" brushRef="#br0" timeOffset="531633.4077">9887 3130 1144 0,'0'0'5273'0,"0"-2"-3889"0,0 0 449 0,0 0 31 16,-2-1-184-16,2 3-407 0,-3 0-409 31,3 0-240-31,0 0-80 0,-2 0-232 0,2 0-272 15,-2 5-40 1,0 13-128-16,0 11 128 16,-2 2 88-16,0 6-80 15,4-1 16-15,0-2-16 0,0-4 72 16,0-4-72-16,0-4 0 15,0-6 8-15,0-6-16 16,0-4 8-16,0-4 8 31,0-2-16-31,0 0-64 0,0 0-96 0,0-2-384 0,0-10-1512 16,0-2-3034-1</inkml:trace>
  <inkml:trace contextRef="#ctx0" brushRef="#br0" timeOffset="532003.4289">9874 3034 1560 0,'0'0'5001'15,"0"0"-3769"-15,0 0-152 16,0 0-7-16,0 0 63 16,0 0-120-16,0 0-352 0,0 0-248 15,115-4-56-15,-97 4-208 16,-5 0-80 15,-1 0-72-31,-3 4-880 0,-9 8-904 0,0-4-2249 0,0 2-928 0</inkml:trace>
  <inkml:trace contextRef="#ctx0" brushRef="#br0" timeOffset="532180.439">9851 3213 6225 0,'0'0'3112'0,"0"0"-2015"31,0 0-425-31,0 0 24 0,0 0 304 0,0 0-312 16,0 0-336 0,110-12-168-16,-79 3-184 0,5 4-792 0,-7 2-1264 15,-12 3-2713-15</inkml:trace>
  <inkml:trace contextRef="#ctx0" brushRef="#br0" timeOffset="532437.4537">9999 3314 3672 0,'0'0'2057'15,"0"0"-1097"16,0 0-48-31,0 0-56 0,0 0-352 0,0 0-328 0,0 0-24 0,48 55 89 16,-28-65 423-16,-1-5-240 31,-6-2-256-31,-7 1 192 0,-2-1-24 0,-4 0-336 16,0-3-224 15,-2 4-1488-31,-4 3-2977 0</inkml:trace>
  <inkml:trace contextRef="#ctx0" brushRef="#br0" timeOffset="533331.5049">10184 3191 3952 0,'0'0'1545'0,"0"0"-49"15,0 0 64-15,0 0-311 0,0 0-441 31,0 0-408-31,2 103-88 16,-2-93-48-16,0-1-8 0,0-3-80 16,0-4-72-1,0-2 408-15,0 0 512 0,0 0 145 16,0-12-401 15,0-6-768-31,8-4 0 0,6-2-544 0,1-1-873 0,6 7-567 16,-4 8-1137-1,-1 5 681-15,-3 5 855 0,-1 0 793 0,-1 0 520 16,-5 0 272-16,0 8 712 31,2-1 281-31,-7 4 199 0,-1 0-128 0,0 2 264 16,0-2-39 15,0 1-449-31,0-1-304 0,0-5-128 0,0-2-128 0,0-4 32 0,0 0 96 15,0 0 80 1,0 0 24 0,0 0-512-16,0-7-112 15,0 0-384 1,0-3 200-1,0 1 72-15,10 6 24 0,-2-1 72 0,2 4 24 0,-4 0 0 0,1 0 96 16,-1 0-40 0,1 4 48-16,-2 2 0 15,-1 0 48-15,-1 0 8 16,-1-2-40-1,2 0-16-15,0-4-136 0,3 0-536 0,5 0-552 16,0 0-881-16,7 0 641 16,-2-7 280-1,3 3 23-15,-1 1 593 16,-4 0 360-16,-4 0 208 31,-4-2 80-31,-5 1 688 0,-2-1 753 0,0-4-321 0,0 4-96 16,0-2-376-1,0 5-175 1,-6 2 295-16,-2 0-456 0,2 0-248 15,-1 6-144 1,1 8-8-16,2 0 8 0,0 1-8 0,4-5 0 0,0-5-208 16,0-2-240-1,0-3-329 1,9 0-575-16,1 0 32 0,0-3 200 0,2-6 39 15,-3 0 537 1,-1 1 400-16,0 7 152 16,-4 1 320-16,-2 0 465 0,-2 0 431 0,0 8-48 15,0 2-464-15,3-1-384 16,1-2-176-1,0-1-144 1,5-6-200-16,0 0-1328 0,0 0-296 0</inkml:trace>
  <inkml:trace contextRef="#ctx0" brushRef="#br0" timeOffset="533592.5198">10720 3020 120 0,'0'0'6497'0,"0"0"-4993"0,0 0-1088 15,0 0 649-15,0 0 159 16,0 0-448 0,0 126-280-16,0-88 56 0,0-2 64 15,2-2-80 1,3-6-143-1,0-1-89-15,1-7-128 16,3-5-32-16,0-5-88 16,2-5-48-16,2-5 80 0,6 0-88 15,14-18-208-15,-4-10-1161 0,-2-3-3192 31</inkml:trace>
  <inkml:trace contextRef="#ctx0" brushRef="#br0" timeOffset="534968.5985">9891 2581 5601 0,'0'0'3088'0,"0"0"-1903"15,0 0-489-15,0 0 552 16,0 0-48-16,-6 65-536 0,3-42-344 16,-1-1-167-16,0-2-17 15,2-6-56 1,-4-1-72-1,4-7 40 1,0-5 24-16,0-1-16 0,2 0-56 0,0 0-801 16,0-22-1303-16,0 0-1977 0,0-2-2144 31</inkml:trace>
  <inkml:trace contextRef="#ctx0" brushRef="#br0" timeOffset="535392.6227">9891 2581 3504 0,'33'-124'1681'0,"-30"124"-1193"31,0 0-488-31,-1 0-136 0,0 7-8 0,2 6-272 0,-1-3-641 0,1-1 417 16,-2-1 496 15,0-4 144-31,0 2 200 0,0-1 448 0,1 3 449 16,-1 4 287 15,1 3 40-31,-1 8-352 0,0 1-71 0,-2 2-169 0,0-2-96 0,0 0-320 15,0-8-184-15,0-2-80 32,-2-8-72-32,2-2-72 0,0-4 120 15,0 0 72-15,0 0 72 0,0-8-216 16,0-5-56-1,2-4-104-15,11 1 32 0,-2 6 64 0,3 3-8 32,-3 2-72-32,0 5 40 15,-2 0-80-15,0 0-48 16,0 0-32-1,0 5-88-15,-3 0-120 0,1-2-896 0,-5 2-1953 0</inkml:trace>
  <inkml:trace contextRef="#ctx0" brushRef="#br0" timeOffset="535643.6371">10128 2437 2784 0,'0'0'4513'0,"0"0"-3297"0,0 0-768 15,0 0 57 17,0 0 415-32,0 0-136 0,0 0-368 0,0 134 72 0,0-98 0 0,0-2-160 15,0-4-136 1,0-5-72-16,0-2-112 15,0-9-8-15,0-3-568 32,0-11-712-32,0 0-1145 0,0 0-2296 0</inkml:trace>
  <inkml:trace contextRef="#ctx0" brushRef="#br0" timeOffset="535913.6525">10128 2386 5873 0,'0'0'3897'0,"0"0"-3089"16,0 0-312-16,0 0 192 0,0 0-40 15,0 0-96-15,42 0-264 16,-22 0-168-16,0 0-48 0,-2 2-72 0,-2 2-24 31,-3-2-712-15,-2 6-576-16,-4-3-1313 0,-7 1-1688 0</inkml:trace>
  <inkml:trace contextRef="#ctx0" brushRef="#br0" timeOffset="536107.6636">10128 2386 4184 0,'0'142'1825'0,"0"-142"-1369"16,0 0 152-16,6 0 640 31,9 0-432-31,8 0-423 0,-1 0-209 15,3 0-184 1,2 0-232-16,-5 3-2073 0,-6 3-2544 0</inkml:trace>
  <inkml:trace contextRef="#ctx0" brushRef="#br0" timeOffset="536399.6803">10228 2619 3832 0,'0'0'2689'16,"0"0"-1505"-16,0 0 112 15,0 0 113 1,0 0-481-16,-51 120-520 0,48-100-256 16,3-6-152-16,0-4-56 31,0-5-16-31,10-5-64 0,5 0 16 0,1-6 120 15,1-15 136-15,-1-1 96 0,-3-6 80 32,-6 2-128-32,-4 0-184 0,-3 5-56 15,0 4-600-15,-8 11-376 0,-3 2-1097 31,3 4-2328-31</inkml:trace>
  <inkml:trace contextRef="#ctx0" brushRef="#br0" timeOffset="537180.725">10228 2619 2936 0,'89'4'2225'16,"-89"2"-865"-16,2 6-280 0,-2 2 8 0,0 2 57 31,0 2-369-31,0-2-472 0,0-2-8 15,0-6-128-15,0-2-40 16,0-4 32 0,0-2 272-16,0 0 472 0,0 0-200 0,0-14-704 0,4-6-168 15,4-4-392 1,3-2-208-1,-1 0 24-15,4 5-320 16,-1 8 80 0,1 5 263-16,-5 6 545 15,-1 2 16-15,-1 0 72 31,0 4 88-31,-2 7 8 0,1 4 280 0,-4-3-24 0,2 0 64 0,-4-1-39 16,0-2-81 0,0-3-64-16,0-2 48 0,0-2-48 0,0-2 24 15,0 0 80-15,0 0-184 31,0-2-64-31,0-6-608 0,5-3-265 16,2 4 433-16,0 6 120 31,-1 1 216-31,1 0 0 0,-3 0 40 0,4 6 16 0,-4 2 48 16,0-1 8-1,5-1 16-15,-1-6-24 0,4 0-104 0,3 0-928 32,4-2-192-17,-2-10 15-15,-1-1 177 0,-3-2 280 0,-4 5 752 16,-6-1 864-1,-3 8 433-15,0 0 87 0,0 3 384 0,-10 0-263 16,-3 0-401-16,2 0-480 16,2 11-376-1,2 1-144-15,3 0-104 0,2 1 0 16,2-5-8-16,0-1-96 31,2-1-304-31,9-4-568 0,3 0-393 0,1-2-119 0,-1 0 120 0,1 0 320 31,-1 0 423-15,-1 0 393-16,-5 0 224 0,2 0 8 0,-6 0 128 15,-2 0 96 17,0 0 353-32,-2 0 31 0,0 0-456 0,0-2-152 0,0-6-864 0,0 0-2385 15</inkml:trace>
  <inkml:trace contextRef="#ctx0" brushRef="#br0" timeOffset="537449.7404">10703 2357 1664 0,'0'0'3289'0,"0"0"-2073"0,0 0-1000 16,0 0 544-16,0 0 472 15,0 0-472 1,27 139 281-16,-19-96-329 0,-1-5 144 0,-1-2-240 15,1-4-176 1,2-6-144-16,-2-2-168 16,-1-6-80-16,1-4 56 15,0-3-48-15,0-8-40 31,1-3-16-31,1 0-48 0,13-12-176 0,-3-10-1064 0,-4 0-3377 0</inkml:trace>
  <inkml:trace contextRef="#ctx0" brushRef="#br0" timeOffset="538633.8081">9922 2835 3424 0,'0'0'1865'0,"0"0"-865"15,0 0-104-15,0 0 8 0,0 0 80 16,0 0-47-16,36 0-417 15,-20 0-160 17,-1 0-88-32,1 0-160 0,4 0 168 0,2 0-104 0,3 0-64 15,-1-3-112 1,5-2 80-16,3 1 8 0,1 1 16 0,2-1-16 15,1 0-24 1,-1 1-64-16,0 1-280 16,11-2-416-1,-8 0-1056 1,-3 3-2345-16</inkml:trace>
  <inkml:trace contextRef="#ctx0" brushRef="#br0" timeOffset="540696.9261">9945 3616 4184 0,'0'0'2753'16,"0"0"-1353"-16,0 0 105 15,0 0 119-15,0 0-408 0,0 0-592 16,0 0-344 0,0 0 8-16,0 0-208 15,0 0 73 1,0 0-57-16,11 0 56 0,7 0 160 0,7 0-8 15,4 0-40 1,4-3-104-16,5 2-64 0,4-4-48 0,1 4-40 16,1-6-8-16,14-3-928 15,-13 0-1809 1,-10 1-6505-16</inkml:trace>
  <inkml:trace contextRef="#ctx0" brushRef="#br0" timeOffset="543336.0771">8468 3394 4817 0,'0'0'1184'0,"0"0"-600"16,0 0 432-16,0 0 384 0,0 0-599 16,0 0-249-16,2 1 48 15,3-1-112-15,10 1 120 0,0 4 0 16,6-4-192-16,3 2 128 15,10-3-168 1,10 0 129-16,10 0-249 0,12 0 48 16,13-4-128-16,5-8-24 15,5 0 40-15,-4 0-112 16,-7-1-72-16,-9 5 40 15,-15-1-40 1,-14 3 32-16,-14 2-40 16,-10 2-160-16,-9 0 96 0,-7-2-216 15,0 0-624 16,-5 0-3569-31</inkml:trace>
  <inkml:trace contextRef="#ctx0" brushRef="#br0" timeOffset="543713.0986">9249 3121 3808 0,'0'0'4089'15,"0"0"-2793"-15,0 0-775 0,0 0-81 16,0 0 56 0,0 0 112-16,35 33-88 0,-12-23 16 15,0 2-72 1,2 0-80-16,-3 2-200 15,-5 0-56-15,-3 2-56 16,-5 0 0 0,-9 0 0-16,0 5 32 0,-4 5 153 0,-23 0-257 0,-27 10-57 15,8-7-1935 1,1-8-3625-16</inkml:trace>
  <inkml:trace contextRef="#ctx0" brushRef="#br0" timeOffset="545400.1951">9450 2527 4793 0,'0'0'3056'16,"0"0"-1231"-1,0 0-609-15,0 0-288 0,0 0-472 0,0 0-456 16,-2 10 72-16,17-6-8 16,6 0 152-1,6-3 64-15,2 2-48 16,2-1 80-1,0-2 40-15,-4 0-200 0,-3 0-144 0,-2 0-16 16,0 0-576 15,-8 0-1456-31,-7 0-3729 0</inkml:trace>
  <inkml:trace contextRef="#ctx0" brushRef="#br0" timeOffset="545874.2223">9564 2424 3304 0,'0'0'1256'16,"0"0"-375"15,0 0-9-31,0 0 240 0,0 0-80 0,0 0-328 0,0 0-335 0,117 77-81 15,-94-68 72 17,0 2-104-32,-5-1 48 0,-1-2-152 0,-6-1-64 15,-1-1-16 16,-6-1 0-31,-2 1-72 0,-2 0 0 0,-6 12 0 0,-15 2-576 0,-4-2-4049 0</inkml:trace>
  <inkml:trace contextRef="#ctx0" brushRef="#br0" timeOffset="559917.0255">10936 2873 3928 0,'0'0'2745'15,"0"0"-1089"-15,0 0-231 16,-4 4 231 0,4-2-216-16,0-2-552 15,0 0-375 1,0 0-105-16,0 0-256 0,0 0 120 0,0 0-120 15,0 3-136-15,0-3-16 16,0 1-56-16,0 1 56 16,6 1 56-1,6 1-48-15,3 0 160 0,3-1-160 16,2 1-8-16,5 0 112 15,4 3-104 1,2-1 40-16,4 0 32 0,4 0-32 0,3 1-40 0,0 0 8 16,1 1 72-1,-3 2-88 1,-3-1 0-16,1 4 8 31,1-1-8-31,-2 0 8 0,1-1 0 0,2 0-8 0,0 1 0 0,2-4 0 16,0 0 0 15,1 1 8-31,-1-4-8 0,-4-2 0 15,-4 2 0 17,-6-3 8-32,-5-2-8 0,-7 2 48 0,-5-2-48 0,-5 0 0 0,-4 0 56 0,0 0-56 15,-2 0-280 16,0 0-576-31,0 0-3041 0</inkml:trace>
  <inkml:trace contextRef="#ctx0" brushRef="#br0" timeOffset="560429.0547">11931 2994 4608 0,'0'0'4305'15,"0"0"-3472"1,0 0-241-16,0 0 624 0,0 0-24 0,0 0-440 16,37 75-400-16,-19-58-47 31,6 4 47-16,1-4-144-15,-1 1 8 0,0-2-112 0,-1-1-80 16,-7-4 24 0,-5 0 40-16,-5-5-24 0,-5 0-64 0,-1-3 96 15,0 3 56 16,-14 2 280-31,-15 5-432 0,-22 7-56 0,7-4-1016 0,4-7-3009 16</inkml:trace>
  <inkml:trace contextRef="#ctx0" brushRef="#br0" timeOffset="562395.1672">12438 3090 3696 0,'0'0'3889'0,"0"0"-2257"0,0 0-207 16,0 0 111 0,0 0-56-1,-16-16-559-15,16 16-297 0,-2 0 56 16,2 0-24-1,0 0-152-15,-2 0-328 0,2 0 8 0,-2 0-184 16,2 6-120 0,0 10 40-16,0 4 80 0,0 4 104 0,0 0-88 31,0 0-8-16,0 2-8-15,0-3-48 0,2 0-184 16,5-1 112 0,0-2-64-16,1-3 136 0,1-2-192 0,1-4 160 15,-2-4-24-15,1-2-96 0,0-3 192 16,2-2-184-16,0 0-16 15,5 0 112 17,-1-5 40-32,1-5 48 0,1-3 8 0,-3-1 16 0,-3-1-8 15,-2 2 136-15,-2-3 152 16,-5 0 0-16,-2-3-48 0,0 0-72 15,0 1-80 1,0 1-96 0,0 3-264-16,0 1-592 0,0 4-1729 15,0 3-3656 1</inkml:trace>
  <inkml:trace contextRef="#ctx0" brushRef="#br0" timeOffset="562671.183">12772 3076 6249 0,'0'0'3193'15,"0"0"-1753"-15,0 0 512 16,0 0 33 0,0 0-1033-1,0 0-752-15,0 0-200 0,0 8 0 16,0 16 8 15,0 6 248-31,0 5-48 0,-8-1-88 0,-2-3 40 0,4-5-152 0,-1-5 80 0,3-5-88 16,2-8-272-1,2-4-336 1,-5-4-640-16,2 0-1145 15,1 0-4664 1</inkml:trace>
  <inkml:trace contextRef="#ctx0" brushRef="#br0" timeOffset="562922.1973">12881 3100 3040 0,'0'0'6650'0,"0"0"-5050"0,0 0 208 16,0 0 17-1,0 0-841-15,0 0-896 0,0 0-88 16,0 0 0-16,0 0 56 16,23 60-56-16,-13-33 120 31,2-5-112-16,-3-3-8-15,-1-1 8 0,4-5-8 0,-5-3 0 0,1-5-424 16,0-1-304 0,0-4-1105-16,1 0-855 0,-2 0-2913 15</inkml:trace>
  <inkml:trace contextRef="#ctx0" brushRef="#br0" timeOffset="563200.2132">13163 3016 3088 0,'0'0'6770'15,"0"0"-4610"1,0 0-320-16,0 0-663 0,0 0-497 0,0 0-336 16,-83 78-176-1,67-48-48-15,1 3-64 16,1-6-56-16,3-1 8 15,5-5-16 17,3-7-72-32,1-7-552 0,2-5-872 0,0-2-801 0,2-12-688 0,9-6-2304 0</inkml:trace>
  <inkml:trace contextRef="#ctx0" brushRef="#br0" timeOffset="563393.2243">13142 3074 6617 0,'0'0'2048'0,"0"0"-1536"31,0 0 921-31,0 0-49 0,0 0-408 0,0 0-344 0,0 0 33 16,38 90-185-16,-34-74-128 15,3 0-128 1,-4-3-144-16,1-2-32 15,-2 0-48-15,1-4-8 32,3-4-1088-32,-2-3-1721 0,1 0-4641 0</inkml:trace>
  <inkml:trace contextRef="#ctx0" brushRef="#br0" timeOffset="564037.2611">13407 3014 4624 0,'0'0'4025'16,"0"0"-2664"0,0 0-9-1,0 0 496-15,0 0-591 0,0 0-849 0,0 0-272 0,0 0-72 16,0 28 136-16,3-1 112 15,-1 0-16-15,-2 5-64 0,2 0-104 16,-2 0-48-16,0-1 64 16,0-3-72-1,0-2-72-15,0-5 8 16,2-2 0-16,1-2 0 31,-3-6-8-31,2-2 0 0,0-2 16 0,0-3-8 0,-2-4-8 31,2 2-64-15,-2-2 64-16,0 0 8 0,0 0 24 0,0 0-32 15,0 2-232 1,2 2-96-16,-2 0 232 0,3-2-336 0,-3 3 112 0,2-4 136 16,-2-1 32-1,2 3 56 1,-2-3-40-16,0 0 136 0,0 0 104 15,0 0-56 1,0 0 56-16,0 0-8 0,2 0-96 0,3 0-56 16,2 0-16-16,1 0 72 15,6 0 8 1,4-3 64-16,2-1 0 0,5 0-40 15,-2 0-24 17,4 0 8-32,0 0-8 0,0 0-8 0,6-3-352 0,-6-1-1761 0,-8 3-3656 15</inkml:trace>
  <inkml:trace contextRef="#ctx0" brushRef="#br0" timeOffset="564874.309">12639 3066 5281 0,'0'0'2536'0,"0"0"-455"16,0 0-129-16,0 0-360 0,0 0-623 15,0 0-697 1,0 0-112-16,-9 8-88 16,9-2-64-1,0 4 8-15,-3 4 96 0,3 2-112 31,-2 2 0-31,0 2 0 0,2 0 0 16,0 4-552-16,0-3-1425 16,0-6-3320-1</inkml:trace>
  <inkml:trace contextRef="#ctx0" brushRef="#br0" timeOffset="565531.3466">12764 3107 1720 0,'0'0'3025'16,"0"0"-1593"-1,0 0-840-15,0 0 216 0,0 0-80 0,0 0 32 16,35 0-247-16,-24 0 183 16,0 0-288-16,1 0-168 15,-2 0-88 1,6 3-152-16,-5 1-32 0,-2 1-1945 15</inkml:trace>
  <inkml:trace contextRef="#ctx0" brushRef="#br0" timeOffset="566434.3982">13205 3232 1664 0,'0'0'4345'0,"0"0"-2529"16,0 0-416-1,0 0-295-15,0 0-473 0,0 0-224 0,0 0-104 16,4 39-152-1,7-29-56 1,5 5-96-16,-5-2-304 16,-5-3-2769-16</inkml:trace>
  <inkml:trace contextRef="#ctx0" brushRef="#br0" timeOffset="575653.9256">6209 3716 5009 0,'0'0'2136'0,"-2"1"-1336"0,2 2 328 0,-3-3 345 16,3 0-265-1,0 1-392-15,0-1-400 0,0 0 88 0,0 2-168 32,0-2 9-17,0 3-289-15,0 0 16 0,0 2 144 0,5 1-48 16,8 0 32-1,1 2 176-15,5 1-200 0,1-5 56 0,3 5 16 16,-1-1-112 0,2 0 40-1,-3 0-48-15,0 1 48 16,2-1-72-16,-4 1-88 0,7 1-8 15,-2 0 40-15,2-2 0 16,1 2 80 0,3-3-120-16,1 2-8 0,-2 1 0 0,0-2 8 31,0 1 0-31,-3-2 80 0,3 2-88 15,0-2 0-15,-2 0 0 0,-3 0 8 32,-4-3 32-32,0 2 24 0,-2-1-56 0,-4-4-8 15,-3 3 48 16,0-2-48-31,-4 0 0 0,-3 0 8 0,1-2-8 0,-3 0 0 16,0 0-136-16,-2 0-24 31,2 0-256-31,2-2-480 0,-1-12-1097 0,-3 1-4928 0</inkml:trace>
  <inkml:trace contextRef="#ctx0" brushRef="#br0" timeOffset="576250.9597">6903 3803 7097 0,'0'0'2545'0,"0"0"-1521"0,0 0-120 0,0 0-8 0,0 0-24 16,0 0-135 0,0 0-121-16,36 37-72 15,-18-18-208-15,0-2-136 16,0 5-80-1,-5-2-40 1,0 3-80-16,-4-4 8 0,-2-1-8 0,-3-4 104 0,1-2-88 16,-3-3-32-1,-2-4 16-15,0 1 0 16,0 2 208-16,-7 5 272 15,-19 3-376 1,-26 12-104-16,6-2-1520 0,-1-7-5538 0</inkml:trace>
  <inkml:trace contextRef="#ctx0" brushRef="#br0" timeOffset="578519.0894">7490 3848 6161 0,'0'0'3128'0,"0"0"-1319"15,0 0-433 1,0 0-24-16,0 0-351 0,-9 15-625 16,4 10-184-16,3 10 96 15,2 6 136-15,0 5-48 16,0 3-56-1,0-5-88-15,0-2-128 0,2-8-32 0,3-6-64 16,1-6 8 0,-4-5-8-1,3-6-8-15,0-5-256 0,-3-4-512 16,2-2-624-1,-1 0-673-15,-1-12-2040 0,-2 0-3816 0</inkml:trace>
  <inkml:trace contextRef="#ctx0" brushRef="#br0" timeOffset="579031.1187">7474 3807 4416 0,'0'0'3201'0,"0"0"-2033"16,0 0-640-16,0 0 713 31,40 2-209-31,-20 6-264 0,2 5-288 0,0-1-144 0,1 3-32 15,-3-1-48 17,-4 3 121-32,-6 4-121 0,-2 0 48 0,-8 3 232 0,0 3-8 0,0-1-184 0,-16-2-104 15,-4-4-96-15,-1-4-72 16,-1-4-72 15,0-6-224-31,5-6-840 0,3 0-1473 0,5 0-3616 16</inkml:trace>
  <inkml:trace contextRef="#ctx0" brushRef="#br0" timeOffset="579512.1462">7705 3982 8969 0,'0'0'2945'0,"0"0"-1281"47,0 0-519-47,0 0-169 0,0 0-752 0,0 0-72 0,0 0 16 0,-23 131-48 0,17-105 24 0,4-6-96 15,0-4-40-15,2-7 48 0,0-7-48 16,0-2 0 15,0 0 72-31,0 0 136 0,0-8 32 0,2-11-248 16,14-5 0 15,4-2-8-31,1-2-104 0,5 6 0 0,-6 4-40 0,-2 5 40 15,-2 8-16-15,-8 5-72 32,1 0-32-32,-5 12 160 0,2 12-32 0,-2 2 48 15,-2 2 40 1,2-4 8-1,3-6 0-15,-1-4-80 0,2-8 80 0,0-3-32 32,1-3 32-32,3 0 8 15,-1-17 144-15,-1-5-24 0,0-2-40 31,-8-2 0-31,-2 4-80 0,-7 1-480 0,-11 10-2097 16,-2 4-4984-16</inkml:trace>
  <inkml:trace contextRef="#ctx0" brushRef="#br0" timeOffset="579920.1696">7980 4042 5313 0,'0'0'3256'15,"0"0"-1671"1,0 0-281-16,0 0 88 0,0 0-15 0,0 0-273 31,113-38-416-15,-75 22-264-16,-5 5-216 0,-6-2-96 0,-4 8-112 15,-8-1-344-15,-5 1-912 31,-10 1-1193-31,0 2-1856 0,0 1-2896 16</inkml:trace>
  <inkml:trace contextRef="#ctx0" brushRef="#br0" timeOffset="580101.1799">8147 3923 4656 0,'0'0'2953'0,"0"0"-1217"0,0 0-183 0,0 0-433 0,0 0-376 0,-46 128-384 15,45-104-224 16,1-4-88-31,0-6-48 0,0-6-464 0,12-6-480 0,5-2-656 16,14-10-1137-16,-6-12-272 0</inkml:trace>
  <inkml:trace contextRef="#ctx0" brushRef="#br0" timeOffset="580232.1874">8147 3923 5065 0,'98'95'2576'15,"-98"-95"-1448"1,0 9 169-16,0 3 447 0,0 0-520 0,0-2-584 16,0-3-352-16,4-2-135 0,1-3-57 31,1-2-48-31,-2 0-48 15,0 0 136-15,-2-8-136 0,-2-6-136 32,0-2-1521-32,0 2-3000 0,0 1-1128 0</inkml:trace>
  <inkml:trace contextRef="#ctx0" brushRef="#br0" timeOffset="580893.2252">8276 3920 5753 0,'0'0'4945'0,"0"0"-3681"32,0 0-608-32,0 0 416 0,0 0-71 0,0 0-321 0,0 0-360 15,125-11-224 1,-100 5-96-16,-6 1-136 0,-3 5-1152 0,-9 0-1433 15,-5 0-1656 1,-2 0-1000 0</inkml:trace>
  <inkml:trace contextRef="#ctx0" brushRef="#br0" timeOffset="581112.2378">8385 3850 472 0,'0'0'5401'0,"0"0"-4177"0,0 0 280 0,0 0-279 16,0 0-457-1,-2 107-400-15,2-80-288 16,0 2-80-16,7-5-152 16,0-4-568-16,3-9-993 15,-1-2-519 16,1-7-2393-31</inkml:trace>
  <inkml:trace contextRef="#ctx0" brushRef="#br0" timeOffset="581329.2502">8463 3878 3104 0,'0'0'1568'0,"0"0"-607"0,0 0 175 0,0 0 176 16,0 0-224-16,0 0-295 31,52 82-537-31,-41-58-16 15,-1 1-136 1,0-3-104-16,3 0-184 16,0-8-1753-16,-3-6-2336 0</inkml:trace>
  <inkml:trace contextRef="#ctx0" brushRef="#br0" timeOffset="581554.263">8619 3888 1872 0,'0'0'5913'16,"0"0"-4200"-1,0 0-129-15,0 0 32 16,0 0-608-16,0 0-776 16,0 0-160-1,0 0 297-15,-35 135 103 0,19-69-48 16,1 4-120-16,-4 0 32 0,6-1-208 31,2-6 72-31,4-4-144 0,5-9-8 0,2-9-48 16,0-8 0 15,12-16-584-31,1-6-1257 0,-3-11-3200 0</inkml:trace>
  <inkml:trace contextRef="#ctx0" brushRef="#br0" timeOffset="582132.2961">8750 3964 5937 0,'0'0'3200'0,"0"0"-1191"15,0 0-81 1,0 0-407-1,0 0-585-15,0 0-824 0,0 0-112 16,-15 20-136 0,15 10 136-16,5 7 152 0,1 7-104 0,-2 3 168 31,-1 3 176-16,-3-3-144-15,0-7-80 0,0-6-160 16,0-6-8-16,0-8 0 0,0-3 0 31,0-10-264-31,2-4-624 0,3-3-993 0,-1-3-615 0,-2-9-3345 0</inkml:trace>
  <inkml:trace contextRef="#ctx0" brushRef="#br0" timeOffset="582444.3139">8750 3716 3024 0,'0'0'2065'0,"0"0"-1441"0,0 0 40 0,0 0 464 0,0 0 224 0,0 0-423 0,0 0-281 31,92 36 88-31,-74-15 72 15,-3 9-248-15,-3-3-24 0,-10 3-96 16,-2-2 193 15,0 0-161-31,-2-2-184 0,-14-4 56 16,-1-4-344-16,-2-4-216 0,-1-6-1033 15,5-2-1639 1,3-6-4082-16</inkml:trace>
  <inkml:trace contextRef="#ctx0" brushRef="#br0" timeOffset="583094.3511">9002 3954 5449 0,'0'0'1568'31,"0"0"16"-15,0 0-127-16,0 0-321 0,0 0-504 0,0 0-216 15,0 0-64 1,118-8-264-16,-102-6 0 0,-3 0-8 0,-3 0 8 31,-6-2-88-15,-4-2-216-16,0-2-8 0,0 2 24 0,-2 0 72 15,-12 4 64 1,-1 2 8-16,-1 4 56 0,1 4 8 16,-1 1 144-16,1 3 56 0,1 0-56 15,1 3-48 1,0 9-96-16,3 3-8 15,4 2 8-15,1 3-8 16,3 0 0 0,2 2 0-16,0-1-8 0,2-1 8 0,11-2 96 15,3 0 96-15,4-3-16 0,2-2-8 16,1-5-56-1,4-7-112 1,4-1-56-16,-7 0-1600 0,-4-5-8570 31</inkml:trace>
  <inkml:trace contextRef="#ctx0" brushRef="#br0" timeOffset="584578.436">8764 3836 200 0,'0'0'920'16,"0"0"-304"-1,0 0-272-15,0 0 200 0,-24-26 96 0,21 26-160 16,1 0-192-16,2 0-176 31,0 0-112-31,0 0 0 0,0 0-8 16,0 0 8-1,0 0 0-15,0 3 8 0,0-2 96 0,0 5 136 16,0-2 353-16,0 4 583 15,5 2 512-15,-1 2-87 0,0 4-329 16,1 4 40-16,-1 4-64 31,1 0-431-31,-3 4-81 0,-2 1-384 31,2 0-120-31,0 11-232 0,1-6-688 0,-3-5-4233 0</inkml:trace>
  <inkml:trace contextRef="#ctx0" brushRef="#br0" timeOffset="599509.29">7728 4567 5025 0,'0'0'2080'31,"0"0"-1496"-31,2 3-176 15,-1-3 520-15,2 2 89 16,2 0-89-16,0-2-184 0,-1 0-40 16,3 2-248-16,4 0 128 15,5 0-184 1,8 4-95-16,5-2-65 0,11 2-16 15,9 1 0 1,4-6 32-16,10 2-24 0,6-3-64 0,0 0-72 16,2 0-32-16,-4 0 8 31,-7-11 48-31,-8 1-112 0,-12-2 40 0,-9 2-48 15,-11 2 72 17,-7 2-72-32,-6 2-72 0,-7 2-488 0,0 0-648 0,-7 2-4130 0</inkml:trace>
  <inkml:trace contextRef="#ctx0" brushRef="#br0" timeOffset="600217.3305">7902 4709 2920 0,'0'0'2113'0,"0"0"-1041"0,0 0-304 16,0 0 360 15,0 0 8-31,0 0-567 0,0 0-281 0,-2 14-128 0,2-10 224 0,0 1 72 16,4 1-136-1,11-2 80-15,8 1 248 16,2-4-32-16,8-1-56 16,7 0 25-16,3 0 103 15,5 0-160 1,2-6-128-16,-4 0-152 0,-1 2-80 0,-5 3-72 15,-7-2-24 1,-2-1-24-16,-2 0-40 0,-4 0 8 16,-2 1 48-1,-6-1-16 1,-3-1-40-16,-6 4-8 0,-6 1-216 0,-2 0-944 15,0 0-2009-15</inkml:trace>
  <inkml:trace contextRef="#ctx0" brushRef="#br0" timeOffset="601773.4195">12641 3532 2832 0,'0'0'2713'0,"0"0"-1305"16,0 0-656-16,0 0 64 15,0 0 129 1,0 0-233-16,26 0-120 15,-10 0 24-15,5 6-72 16,5-3-32-16,5 1-88 0,10-1 248 16,3-3-95-1,5 0-121-15,3 0-120 0,-4 0-64 0,1-3-88 16,-7-1-96-1,-4 2-32-15,-9 2-56 16,-8 0 8-16,-6 0 0 16,-8 0-8-1,-3 0 0-15,-4 0-376 0,0 0-1049 0,-9 0-2727 16</inkml:trace>
  <inkml:trace contextRef="#ctx0" brushRef="#br0" timeOffset="602478.4598">12766 3696 4865 0,'0'0'2128'0,"0"0"-544"15,0 0 81 1,0 0-449-1,0 0-536-15,0 0-568 32,0 0-112-32,2 0-80 0,9 4 24 0,3 0 56 0,3-1 0 0,6 4 8 15,3-5 0-15,4 2-8 16,3-4 0-1,2 0 8 1,3 0 48-16,0 0-56 16,-2 0 0-1,-2 0 0-15,-5 0 0 0,-6 0-344 0,-2 0-744 0,-8 0-1449 31,-6 3-1472-31</inkml:trace>
  <inkml:trace contextRef="#ctx0" brushRef="#br0" timeOffset="614330.1377">15382 2894 4745 0,'0'-5'2008'0,"0"1"128"16,0-2-335 0,0-2-449-16,-5 0-328 0,-2-2-160 0,-2 1-63 15,-1-2-97 1,-6-1-200-16,-3 3-216 0,0 0-88 15,-6 5-72 1,-1 0-120 0,0 4 96-16,3 0-96 0,-5 0 72 0,4 6-80 31,0 10 0-31,-1 5-56 0,1 3 48 0,2 6 8 15,-1 1-8 1,3 6-80-16,2-1 88 16,4 0 0-16,2-2 16 15,5 0-16-15,5-4-16 0,2-2 16 16,0-2 16-16,0-3-16 31,4-3-112-31,9-1 104 0,3-2-80 0,4-2 80 0,2-2 8 31,3-3-16-15,2-2-56-16,0-4-32 0,0 0 8 0,-2-4 88 15,2 0-152-15,0 0 8 0,0-8 24 32,0-6 56-32,0-7-56 0,-3 1 80 0,-2-3 48 15,1-4 80 16,-5 3-8-31,-3 1 32 0,-4 0 72 0,-2 3 120 0,-7-2 88 16,-2-1 64 15,0-2-40-15,0 1-144-16,-2-4-136 0,-12 2-48 0,1-2-80 0,3 4-56 31,-4-2-392-15,5 8-800-16,-3 4-3281 0</inkml:trace>
  <inkml:trace contextRef="#ctx0" brushRef="#br0" timeOffset="615103.1819">14871 3660 5049 0,'0'0'2296'16,"0"0"-440"-1,0 0 105-15,0 0-177 0,0 0-591 16,0 0-441-16,0 0-48 16,0 0-240-1,-6-3-112-15,6 2-152 0,6-3 80 0,12 1 112 0,6-3-48 31,5 2-72-31,7-1-88 0,4-2 8 16,2 1-24 0,4-2-64-1,-2 2-24-15,0 1-64 0,-3 1-16 0,-6 1 16 16,-4 1-8-1,-6 0 0-15,-10 2-8 0,-3 0 0 0,-6 0-40 16,-4 0-40 15,-2 0-16-31,0 0-88 16,0 0-200-16,0 0-272 0,0 0-360 0,0 0-520 0,0 0-577 0,0 0-1944 15,0 0-1168-15</inkml:trace>
  <inkml:trace contextRef="#ctx0" brushRef="#br0" timeOffset="615571.2087">15197 3389 2800 0,'0'0'3153'16,"0"0"-889"-1,0 0-399-15,0 0-145 0,0 0-240 16,0 0-703-16,-34 7-505 31,27 8-96-31,-2 6 184 0,3 2-136 0,4 10-80 0,0 2 8 16,2 5 8-1,0 3-8-15,0-6-40 0,0-1-32 16,0-8 0 15,4-3 0-31,0-9-8 0,1-4-64 0,-3-6-8 0,0-6 48 16,0 0 80-1,0 0 8-15,0-2-136 0,4-22-960 0,-4 1-3401 16,-1 4-4737-16</inkml:trace>
  <inkml:trace contextRef="#ctx0" brushRef="#br0" timeOffset="615919.2286">15145 3771 2920 0,'0'0'6474'16,"0"0"-4642"-1,0 0-720-15,0 0 208 0,0 0-167 16,0 0-257-16,-29 65-288 0,19-37-80 31,-7 0-160-31,2 4-168 0,-1-2-72 0,-2 0-80 16,3 0 8-1,-1 1-48-15,1-1 0 0,-4-1-8 16,4 4-592-16,-1-5-296 31,6-7-160-31,3-2 32 0,7-9-377 0,0-10-327 0,17 0-1569 16,4-6-1104-16</inkml:trace>
  <inkml:trace contextRef="#ctx0" brushRef="#br0" timeOffset="616310.251">15203 3871 5457 0,'0'0'4441'15,"0"0"-3097"-15,0 0-168 0,0 0 432 16,0 0-495-16,0 0-817 16,0 0-112-16,0 0 312 0,0 42 136 15,11-23-72-15,7 2-216 0,0-1-56 16,4-1 16-1,-1 2-128 17,0 1 24-32,0 0-39 0,-3-2 23 15,-1-1-176-15,1 0 8 0,-3-3 56 0,1-2-16 0,0-4-48 16,-2 0-8 15,1-4-280-31,3-6-609 0,-5-6-1759 0,-4-13-6314 16</inkml:trace>
  <inkml:trace contextRef="#ctx0" brushRef="#br0" timeOffset="617462.3169">14931 2513 5233 0,'0'0'3248'0,"0"0"-1367"15,0 0-233-15,0 0-8 16,0 0-743-16,0 0-225 0,-49-62-448 15,36 59 64-15,-6 3-48 0,3 0-160 16,-3 15-80 0,-1 9 0-1,3 8 0 16,4 1-72-31,1 4 72 0,8-3-48 0,1-6 112 0,3-2-128 0,0-7 64 0,0-4 0 16,5-7 0 0,3-4-64-16,6-4 64 0,1 0 40 31,4-6 16-16,3-15-56-15,2-4 0 0,-2-5-224 0,-1-4-320 16,-4-4-192 0,-2-3-177-16,-1 1-183 0,0 4 368 0,-5 3 504 15,-3 4 112-15,-4 5-32 31,-2 4 144-31,0 0 0 0,0 2 104 0,0 2 176 16,-2 1 168 0,-4 4 496-16,1 3-240 0,-1 2-215 0,4 4 87 15,0 2 112-15,-2 0-312 31,0 0-368-31,0 24-8 16,-6 12-128-16,5 8 112 16,-5 6 8-16,6-2 8 0,2-5 24 0,2-6-24 15,0-5-16-15,0-5 16 31,0-7-8-31,4-6-120 0,16-6-1152 16,-1-6-1121 15,-2-2-3232-31</inkml:trace>
  <inkml:trace contextRef="#ctx0" brushRef="#br0" timeOffset="618193.3587">15025 2539 5009 0,'0'0'2368'31,"0"0"-960"-15,0 0-7-16,0 0-393 0,0 0-144 0,0 0-272 16,0 0-128-1,69 40 40-15,-49-40-144 0,1-8-191 0,-4-5-161 16,-3 1 152-16,-6-2-40 31,-5 1-40-31,-3-4 16 0,0 2-88 16,-3 1 40-16,-13-1 72 15,1 8-64 16,-1 1-56-31,-1 6 8 0,1 0-16 0,-1 0 8 0,0 9 0 0,2 7 8 16,4 1-8 15,4-2-72-31,3 4 64 0,4-3 0 0,0-2-40 16,0 2 96-16,0-4-48 15,4 0 56 1,9-4-16-16,1 1-40 0,-1-2 0 0,5 1 48 16,0-2-48-1,2 0-64 16,2-2-120-31,10-2-761 0,-8-2-871 0,-5 0-3393 0</inkml:trace>
  <inkml:trace contextRef="#ctx0" brushRef="#br0" timeOffset="618675.3862">15288 2478 5945 0,'0'0'2856'0,"0"0"-1119"31,0 0 15-31,0 0-384 0,0 0-703 0,0 0-593 0,0 0-72 16,0 13-104 15,0 6 96-31,5 6 8 0,-1 1 8 0,-2 4 48 16,0 0-56-16,-1-5-24 15,3-2 24 16,-2-4 0-31,0-8-64 0,0-3-8 0,0-4 56 0,-2-4-40 16,2 0 56-16,-2 0 72 31,3 0-72-31,0-12-72 0,1-4 64 0,2-4 16 0,3-2 24 16,1 0-24-16,0-2 0 15,3 2-8 1,-1 3 56-16,1 4-56 0,-1 3 72 16,1-1-72-16,-2 6-433 0,-7 1-2031 15</inkml:trace>
  <inkml:trace contextRef="#ctx0" brushRef="#br0" timeOffset="621852.568">14034 3335 1560 0,'0'0'2928'0,"0"0"-1295"31,0 0-273-31,0 0 168 0,0 0-183 16,-14 0-289 0,12 0-128-1,-1 0-32-15,3 0-208 0,-2 0-167 0,2 0-161 0,0 0-80 16,0 0-24 15,0 0-8-31,0 0-104 0,0 0-88 0,0 0-56 0,9 0 0 31,9 0 64-31,7 0 24 0,4-1 0 0,4-2 32 0,0-1-16 16,1 2-56-16,1 2-40 31,1 0 0-31,-1 0 8 0,2 0-8 0,-2 0 0 16,-1 0 56-1,-5 0-56-15,0 0 0 0,-8 0 0 16,-5 0 0-16,-3 0-8 0,-3-2 0 31,-6 0 16 16,3 2-8-47,-3-2 0 15,0 0 8-15,6-1-8 0,-1 0 0 0,-1-1 0 0,6-1-8 0,-3 1-264 0,2 2-128 0,-1 1-240 16,-6 0-520-16,-6 1-1849 16</inkml:trace>
  <inkml:trace contextRef="#ctx0" brushRef="#br0" timeOffset="622563.6086">14466 3126 5145 0,'0'0'4993'16,"0"0"-3393"15,0 0 80-31,0 0 1 0,0 0-625 0,0 0-696 0,0 0-360 0,-2 0-8 15,12 0 0 32,9 0 0-47,0 10 8 0,4 2 0 0,4 3 8 0,-1 2 0 0,1 4 0 16,2 1 40 15,0 0-40-31,-5-3 0 0,1 2 8 0,-7-4 0 0,-1-2-8 0,-5-3-8 0,-3-4 8 16,-5-4-8-16,-2 0-48 46,-2-3 48-46,0-1 0 0,0 2 8 0,0 1 192 16,0 0 280-16,-15 6 56 31,-14 5-408-31,-10 5-128 0,-29 17-504 16,7-7-2288 15,5-6-9075-31</inkml:trace>
  <inkml:trace contextRef="#ctx0" brushRef="#br0" timeOffset="624891.7418">9745 4341 4456 0,'0'0'2177'0,"0"0"-857"16,0 0 24 0,0 0 1-16,0 0-441 0,0 0-472 0,4 7-304 31,11-7 112-31,8 0 264 0,10 0-40 15,7 0-40-15,8 0-168 16,7 0-23 0,2-3 23-16,-1 1-104 0,2 0 32 0,0-1 64 15,0 0-168 16,2-3-8-31,1 3-64 0,3-2 120 0,1 3-128 16,1 0 96-16,1 2-40 16,1 0-56 15,-2 0 16-31,-3 0 64 0,-1 0 120 0,-4 2 32 0,2-2-88 0,-3 0-80 15,4 0 8 32,-1 0 32-47,-2-3-96 0,-2-6 96 0,-5 1-8 0,-4 2-40 0,-4 2-56 0,-4 1 0 16,-1 3 0 15,-3 0 16-15,2 0-8-16,-2 0-8 0,5 0 8 0,2 0 0 0,5 0 0 0,2 0 0 46,0 0-8-46,3-2-64 0,-6 0 16 0,4 2-80 0,-4 0 64 0,-1 0 56 0,-1 0 0 0,1 0-48 32,1 0 56-17,6 0 0-15,2 0 0 0,8 0 8 0,3-4-8 16,4-7-56-1,1-1 56-15,0-1 16 32,-5 5 128-32,-5-1-144 0,-7 5-8 0,-4 2-56 15,-7 2 64-15,-1 0 0 0,-1 0 0 47,0 0 40-47,3 0-32 0,3-4 0 0,3 2 48 0,6-4-56 0,7 2-80 0,4 0 64 16,-1 0-200-16,-1 1 120 15,-2 3-16 16,-5 0 40-31,-6 0 8 0,-1 0 56 0,-3 0 0 16,-2 0-56 15,-5 0 64-31,0 0 0 0,0 0 0 0,0 0-72 0,-2 0-24 0,-2-1 40 16,-2-4-8-16,-3 3 64 15,-8-3-8-15,-2-1-48 47,-7 0-624-47,-12 2-2377 16</inkml:trace>
  <inkml:trace contextRef="#ctx0" brushRef="#br0" timeOffset="625736.7901">14015 3996 6585 0,'0'0'4433'0,"0"0"-3097"16,0 0-112 15,0 0 185-31,0 0-641 0,14 5-536 0,-1-2-176 0,8 6 56 15,3 2 32 1,2 6 72 0,5 1-32-16,1 2-16 0,-1-1-48 0,0 0-40 31,0-2-24-31,-4-6-40 0,0 1-8 0,-5 0 80 0,-3-2-88 0,-2-3 8 31,-6 3 8-15,0 1-16-16,-2-1 0 15,-5 1 0 16,1-3 0-31,-3 1 8 0,-1-1-8 0,-1-4 0 0,0 0 0 0,0 0 0 16,0 0 96 15,-14 0 176-31,-15 5-144 0,-33 8-128 0,4 1-1048 0,-1-1-3809 0</inkml:trace>
  <inkml:trace contextRef="#ctx0" brushRef="#br0" timeOffset="639601.5832">15733 3782 7217 0,'-4'0'3009'0,"2"0"-1369"0,0 0 112 0,0 0-207 31,2 0-441-16,0 0-520-15,0 0-520 0,0 0-64 0,8 0 0 16,13 0 24 0,2 0 88-16,9 0-16 0,6 0 32 0,4-2 40 15,12-2 48-15,6-5 88 16,9 1-80-1,2-7-96-15,3 0-40 16,-9 2-40-16,-13 1-40 16,-9 4 40-16,-16 1-40 0,-13 7-16 31,-6 0-88-31,-8 0-48 0,0 0 136 0,-2 0-64 15,-14 0-416 17,-2 0-680-32,3 3-760 0,3-3-2121 0,6 0-4673 0</inkml:trace>
  <inkml:trace contextRef="#ctx0" brushRef="#br0" timeOffset="640181.6163">16280 3567 6145 0,'0'0'4241'15,"0"0"-3289"-15,0 0-160 0,0 0 456 16,0 0-255 0,0 0-305-16,39 4 32 0,-10-2-224 0,7 2-80 0,-1 3-96 15,-1-2-160 1,-3 4-56-1,-6 0-96-15,-3 1 48 0,-9 0-56 0,-1-2 0 16,-6 0-8-16,-3-2-32 31,-3 1 40-31,0 1 16 0,-7 4 152 0,-11 5 56 0,-7 2-72 31,1 3-96-15,0-2-56-16,12-3-344 0,5-2-1368 0,7-11-5450 0</inkml:trace>
  <inkml:trace contextRef="#ctx0" brushRef="#br0" timeOffset="642274.736">16774 3242 4705 0,'0'0'2056'15,"0"0"-1136"-15,0 0 264 0,0 0 185 32,0 0-665-32,0 0-448 15,0 25-104 1,2-5 264-16,3 7 176 0,-1 10 88 0,0 6-64 15,-2 4-151-15,-2 1 7 16,0-2-64-16,0-4-176 0,0-3-64 31,0-7-56-15,0-7-64-16,0-6-40 0,0-7 0 0,3-4-8 0,-3-6 0 15,3-2-480 1,1 0-601-16,7-10-807 0,-3-10-2129 16,0-4-3616-16</inkml:trace>
  <inkml:trace contextRef="#ctx0" brushRef="#br0" timeOffset="642909.7724">16791 3281 4256 0,'0'0'2609'0,"0"0"-801"0,0 0 113 0,0 0-345 31,0 0-736-31,0 0-656 16,0 0-16-16,32-3 264 0,-1 7 1 15,9 1 31-15,7-5-72 31,2 0-64-31,0 0-192 0,-2 0-16 0,-7 0-80 0,-6 0-40 16,-6 0-232 15,-7 0-152-31,-6 0-32 0,-8 0 48 0,-3 0 63 0,-1 0 33 16,-3 0 112-16,0 0 16 15,0 2 136-15,0 0 8 16,0 1 0-16,0 4 0 16,0 3 56 15,0 4-56-31,0 2 0 0,0 6 0 0,0 4 8 15,0 2 56-15,0 4 88 0,0 3 217 16,0-2 47 0,0-1-8-16,0 1-96 0,0-6-120 15,0-2-104 16,0-6-40-31,0-2-32 0,0-5-16 16,0-5-680-16,0-7-1281 47,0 0-2480-47,-5 0-2816 0</inkml:trace>
  <inkml:trace contextRef="#ctx0" brushRef="#br0" timeOffset="643124.7847">16816 3673 5233 0,'0'0'4201'0,"0"0"-3705"32,0 0 216-32,0 0 816 0,0 0-112 0,0 0-423 0,145-20-249 15,-103 16-216 1,-1 1-128-1,-6-1-272-15,-3 1 0 0,-9 3-128 16,-2 0 0-16,-3 0-392 16,-3 0-712-16,-3 0-1313 0,-6 0-2160 0</inkml:trace>
  <inkml:trace contextRef="#ctx0" brushRef="#br0" timeOffset="643773.8218">17050 3717 4256 0,'0'0'2529'0,"0"0"-1569"0,0 0 104 16,0 0 225-1,0 0-177-15,0 46-552 0,0-32-216 0,0 5-168 0,0-2-176 16,0 0 8-16,-9-3-8 16,0 1-240-1,-2-4-496-15,0-3-872 0,0-2-225 0,0-6 105 16,-2 0 320-16,1 0 767 31,2 0 481-31,-4-8 160 0,5 2 104 0,-1 0 785 16,4 2 567-1,4 1-32-15,2 3-440 0,0 0-488 16,0 0-215-1,12 0 599-15,9 0 128 0,6 0-128 0,6 0 184 16,1 0-175-16,-1 0-257 0,1 0-224 31,0-4-232-31,-5-1-176 16,6-7-152-16,-8 0-1537 31,-5 2-2992-31</inkml:trace>
  <inkml:trace contextRef="#ctx0" brushRef="#br0" timeOffset="644138.8427">17433 3482 6305 0,'0'0'4273'0,"0"0"-3289"0,0 0 16 0,0 0 160 16,0 0-495-16,0 0-313 16,0 0-16-16,0 0 112 0,-4 121-48 15,4-78-104-15,0-3-96 16,0 0-56-16,0-3-72 0,0-6-72 31,2-5 48-31,0-4-48 16,0-4-232-16,1-7-728 15,-1-4-1241 1,3-7-2936-16</inkml:trace>
  <inkml:trace contextRef="#ctx0" brushRef="#br0" timeOffset="644647.8718">17442 3421 7841 0,'0'0'2249'0,"0"0"-1089"0,0 0-264 16,0 0-48-16,0 0-504 0,0 0 112 31,39 0-47-31,-13-2-105 0,0 0-88 16,1-2-160-1,-4 2 16-15,-5 0-72 0,-5 2-88 0,-7 0-64 16,-1 0-16-16,-3 0 32 16,-2 0 64-1,0 0 64-15,0 0 8 16,0 0 144-16,0 0 168 15,0 0 32 1,0 0-160-16,0 0-104 0,0 4-80 0,0 10-8 16,-5 2 8-16,1 6-8 15,2 2 0-15,2 4 8 0,0 6 8 31,0 0 48-15,0 4-8-16,0-1 72 0,0-1-40 16,0-3-8-16,2-2 24 31,0-5-88-31,-2-3 48 0,2-6-40 0,1-3-16 0,-1-1 0 0,3-7-184 15,-3-2-528 17,-2-4-929-32,0 0-951 0,0 0-3482 0</inkml:trace>
  <inkml:trace contextRef="#ctx0" brushRef="#br0" timeOffset="644941.8886">17377 3928 1256 0,'0'0'7289'0,"0"0"-5632"0,0 0-865 16,0 0 632-1,0 0-360-15,19 0-423 0,5 0-113 0,3-4-272 32,4 3 64-17,-2-2-216-15,0 3 16 0,-3 0-32 0,-3 0-88 16,-5 0 0-1,-7 0-376-15,-5 0-2169 0,-6 0-5152 0</inkml:trace>
  <inkml:trace contextRef="#ctx0" brushRef="#br0" timeOffset="651842.2833">15838 4456 3648 0,'0'0'5161'0,"0"0"-3040"31,0 0-473-31,0 0-79 0,-7 0-473 16,7 1-576 0,0 2-456-1,5 1 72 1,11-2 208-16,6-1 272 0,4-1-112 0,5 0-152 15,0 0-144-15,-1 0-80 16,-4 0-128-16,-3-3-216 16,-8 0-584-16,-3 2-1040 0,-6 1-1201 31,-6 0-3040-31</inkml:trace>
  <inkml:trace contextRef="#ctx0" brushRef="#br0" timeOffset="652132.2999">16037 4338 4480 0,'0'0'4793'0,"0"0"-3400"16,0 0 335-16,0 0 25 16,0 0-481-16,0 0-664 15,0 0-544 1,-23-15-64-16,23 30-120 31,-2 8 120-31,2 9 8 0,-2 11 88 0,2 0 0 0,0 1-8 16,0-1-80-16,0-6 40 0,0-6-48 31,0-5-160-31,20-8-816 0,0-10-1697 15,0-8-2312 17</inkml:trace>
  <inkml:trace contextRef="#ctx0" brushRef="#br0" timeOffset="652606.327">16163 4553 4256 0,'0'0'4577'0,"0"0"-3208"0,0 0-473 0,0 0 232 15,0 0-224-15,0 0-496 32,0 0-240-32,83-43-40 0,-70 31-40 15,-4-2 41 1,-4 0-33-16,-5 1 8 0,0 4-56 15,0 0-40-15,-5 4 88 0,-10 5 56 0,-1 0-152 32,-4 0 72-32,0 2-64 15,2 8 8 1,0 1-16-16,2 4-16 0,5-1 16 0,1 0 0 0,2 3 0 15,4 4 0-15,4 0 0 16,0-2 16 0,0 1 0-16,4-4 88 15,10-2-24 1,-1-6 64-16,5-2-64 0,0-4-8 0,2-2-72 15,3 0-312-15,8-20-1009 16,-4 0-1031 0,-6 2-3985-16</inkml:trace>
  <inkml:trace contextRef="#ctx0" brushRef="#br0" timeOffset="652930.3455">16371 4389 6977 0,'0'0'2905'31,"0"0"-1225"-15,0 0-248-16,0 0-640 0,0 0-495 0,0 0-289 0,0 0 0 16,-45 40 32-16,45-26-40 15,0-3-48 1,0 1 48-16,6-5-8 15,4 4-57 1,1-3 57 0,-3-2 0-16,2 2 8 15,-1-3 0-15,-5 4 0 0,-2-1 0 0,-2 0 8 0,0 2 0 0,0 3 17 31,-9-5 55-31,-7 3-80 0,3-3-417 16,3-2-1287 15,0-6-2841-31</inkml:trace>
  <inkml:trace contextRef="#ctx0" brushRef="#br0" timeOffset="653137.3574">16435 4454 5393 0,'0'0'2296'0,"0"0"-880"16,0 0 113-16,0 0-553 31,0 0-272-15,0 0-280-16,113-2-216 0,-90 2-208 0,-3-2-48 15,3 0-1032 1,-8-3-2049-16,-4 1-3024 0</inkml:trace>
  <inkml:trace contextRef="#ctx0" brushRef="#br0" timeOffset="653447.3751">16554 4279 4993 0,'0'0'2832'0,"0"0"-1023"0,0 0-489 0,0 0-656 0,0 0-472 0,0 0 112 16,-23 80-104-16,21-47 8 31,0 1-8-31,2-4-40 0,0-2 64 15,0-3-168-15,0-6 16 47,0-3-72-47,0-4 8 0,4-2 88 0,5-2-96 16,-1-4 16-16,6-2 32 0,1-2-48 0,14 0-304 0,-4-4-1624 0,-2-8-4906 31</inkml:trace>
  <inkml:trace contextRef="#ctx0" brushRef="#br0" timeOffset="663848.97">17115 4003 3424 0,'0'0'2009'0,"0"0"-1169"16,0 1-80 0,0 2 472-16,0-3-63 0,0 2-289 0,0-1-416 15,0 3-48-15,0 0 72 31,-4 2-56-31,-1 1-72 0,0 3-24 16,-1 0 16-16,-3 2-200 16,-2 2 32-16,-1 1-104 0,2 0 24 31,-6-1 16-31,3-1-72 0,-3-1 8 0,0 3 40 15,-2 2-15 1,3-4 23-16,-3 1-48 0,3-2-40 16,-1 0 40-16,0-2-48 31,0-3 72-31,1 4-8 0,-3-3 8 0,1 0-64 0,1 1-16 15,-2-2 232 1,2 2-32 0,0-4-96-16,1 3-24 0,-1 0-8 0,-1 2-64 31,-1-1 0-31,-2 1 0 0,1-2 48 0,2 2-16 15,0 0-32-15,-2-2 32 16,4 0-40 0,-1-1 0-16,3 1 0 0,-3 2 0 31,1-1 0-31,-3 1 0 15,3-3 0-15,1 4 0 0,0-4 0 0,1 4-8 32,2-4 8-32,2 4 8 0,0-5-8 15,2 2 0-15,1-2 0 0,2 0 0 16,-3-2 0-1,3-1 0-15,-1 2 0 0,0-1 0 16,3 0 8-16,-2 0-8 0,-1 2-8 16,1 1 8 15,0 0-8-31,-1-1 0 0,0 2-48 0,3-2 56 0,0 0 0 15,-2 0 8 1,-1 0-8-16,1-1 16 16,0 1-16-16,-4 1 8 0,4 1 0 0,-3 0 0 15,1 2 0 16,-1 2 8-31,-2 0-16 0,0 0 0 0,-2 1 0 0,0-1 0 16,-2-1 0 15,-1-1 8-31,1 2 64 0,0 0-72 0,-3 0-8 0,-2 1 0 0,0-4 8 31,-4 4 16-15,-3-1 32-16,-2-2-48 0,1 2 0 0,-1-5 8 16,3 2-8 15,-1-3 32-31,-2 0-16 0,-2 2-16 0,-2 0 0 0,-5 0 0 0,-3 3 0 31,-6 2 0-15,-2-1 48-16,0 0-48 0,1-2-40 0,-2 0 40 15,7-4 72-15,1-2-72 16,1 0 0 15,4-2 0-31,-1 2 8 0,1 0 0 0,-3 1 40 16,2 1-40-16,-4-1 160 0,0 1 8 31,-4 0-56-31,-1 0-56 0,1-2-16 0,-4 0 40 0,3 0 16 15,3-1-96-15,-2 1 32 0,4-1-32 32,-1 2-8-32,2-3 0 15,-1 3 8-15,-1-1 8 31,3-1 40-31,1-2-8 0,-1-1 128 0,-1 2-32 0,2-2-16 16,1 0-32-16,-1 0 24 0,1 0-24 31,-2 0-8-31,0 0-88 16,0 0 0-16,3 0 8 31,1-2-8-31,1-2 8 0,4 0 48 0,-2-1-48 0,-2 3 56 0,-1-3-64 0,-2 2 0 16,-4 0 8-16,2 3-8 31,-2 0 0-31,2 0 0 15,2 0 48-15,5 0-48 16,0 0-8 15,2 0-48-31,0 0 56 0,-2 0 0 0,0 0 8 0,-5 0 0 0,-2 0 0 0,-7 0-8 31,-5 0 8-15,-2 0-8-16,-2 5 0 0,2 1 0 0,2-1 0 0,1 1 0 16,5 0-8 15,2 0 0-31,1 0 8 0,1-2 8 0,5 1-8 0,-1-1 8 15,1-1 8 17,-4 2-16-32,3 0 0 0,-1 1 8 0,-1 2-8 0,0 2-8 15,-2 0 8-15,-2 2-16 31,-1 1 8-31,1-4 8 0,0 1 32 0,2-1-32 16,8-6-8-16,-1 2 8 31,1-5 8-31,3 0-8 16,0 0 0-16,-2 0 8 0,2 0 32 0,-2 0-40 0,0 0-32 15,-3 0 32 17,3 4 0-32,-2-3 0 0,4 2 0 0,-2 1 40 15,0 0-32 16,-1 0-8-31,1-1 0 0,-2 4-64 0,-3-4 64 0,1 3 8 0,-1 0 0 0,-4-1 0 16,0-1 0 15,0 0 24-31,-1 0-32 0,1-2 0 16,3 2 0 15,-1-2 0-31,-1-2 0 0,4 2 64 0,-1-2-64 0,1 0 8 0,-3 0 144 0,3 0 8 16,-4 0-160-1,2 0 96-15,-1 0-96 16,-2 0 48-16,1 0-40 31,4 0 0-15,2 0 0-16,-1 0 40 0,5 3-40 0,0-1-8 0,2 4 0 0,-4 0-8 0,0 1 8 31,-2 1 8-31,-5-2-8 15,0 0 8-15,-5-3-8 32,-1-2 8-32,1-1 16 0,1 0 40 0,3 0-32 0,1-6-8 15,7-4 129-15,0-2 23 0,2-3-32 31,2 6-136-15,-2-3 40-16,-3 4-48 0,1-1 56 0,-4 2-56 16,1-2 8-16,-2 4-8 46,3-4 8-46,-1 2 40 0,3-1-48 0,2 0 0 0,0-2 0 0,2 2-16 16,3-1-32 15,0 0 0-31,-1 1 48 0,0-2 72 0,1 3-64 0,-2 0-8 0,1 3-112 16,2-3-40-1,3 0 24 1,1-1 80-16,3-2-49 0,1-3-23 16,1-1 0 15,1 1 112-31,-1-4 8 0,3 0 48 0,-2 3 0 0,-1-1 0 0,1 1-24 0,-3 1 24 15,1 2 0 17,1-1-40-32,1 0 41 0,-1-3-49 0,3 4-16 15,3-3-41-15,-4 0 49 16,1-1 8-16,0 0 8 0,0-1 0 0,-2 0 0 15,0-1 49-15,-4 3-57 16,3 2 8 15,-5 1 0-31,3 0-8 0,-1 1 0 0,3 1-8 16,-1-4 8 15,1-1 0-31,3-3-65 0,-2-2 57 0,2-3-80 0,0 0 80 0,-2 0 8 0,-1 3 0 31,-1 0 8-15,-1 1 8-16,-3 4 32 0,2 0-48 15,1 2 16 17,3 0 24-32,-2 2-40 0,5-1-8 0,2 2-8 0,-1 1-80 0,2-1 96 15,-2 3 8 16,3 2 0-31,0 0 56 0,3 3-56 0,-2-2-8 16,3 3 0 15,-1 0-16-31,3 0 16 0,0 0 0 0,0 0 0 0,0 0-8 0,0 0-88 0,0 0 24 16,-2 3-72-16,2 11-8 31,-2 6 144-31,-4 5-32 0,-1 4 40 16,0 1 48-16,-2 0-48 31,3-4 0-31,-1-4 0 0,5-4 16 0,2-6-16 0,0-4 0 15,0-6-8-15,0 0-48 16,0-2 48 0,0 0-64-16,0 0 64 0,0 0-64 15,0 0 72-15,0 0-8 0,0 0 0 16,0 0-48 15,0-6-64-31,0-4-32 0,0-5-96 0,6-4-144 16,1-1 160 15,-1 0 136-31,-1 0-48 0,0 1 88 0,-3 4 56 0,-2 1 56 0,0 2 8 15,0-2-64 17,0 1 8-32,0 2 8 0,0-1-16 0,0-1 0 15,0 2-16 16,0 3 8-31,0-1-8 0,0 3-40 0,0 4 56 0,0 1 0 0,0 1 8 16,0 0-16-16,0-3-96 16,0 3-160-1,4-1-120-15,7-4 216 0,4 3 88 16,6 0 72 15,-1 1 8-31,5 1 0 0,0 0-48 0,-2 0 48 0,4 0 0 0,0 3-8 16,-2 1 8-16,-3 0-8 31,0-4 0-31,-6 3 0 0,-3-3 0 15,-6 8 8-15,-2-1-1689 16,-5 0-3672 15</inkml:trace>
  <inkml:trace contextRef="#ctx0" brushRef="#br0" timeOffset="670382.3437">12630 5442 2864 0,'0'0'4433'0,"0"0"-2649"16,0 0-335-16,0 0 127 0,0 0 32 16,-5 0-399-16,5 0-505 15,-2 0-104-15,2 0-88 0,-2 0-112 31,2 0-152-31,-3 6-72 0,2 9-176 16,-2 6 0 0,1 13 0-1,0 5 48-15,-1 1-40 0,1-1 40 0,2-4-40 0,0-7 0 16,0-4-8-1,0-2 0-15,0-4 0 16,0 3-864-16,0-6-1816 16,-2-3-3082-16</inkml:trace>
  <inkml:trace contextRef="#ctx0" brushRef="#br0" timeOffset="671457.4052">12621 5359 2760 0,'0'0'4273'0,"0"0"-2329"0,0 0-231 0,0 0 15 32,0 0-208-32,0 0-759 0,-7 0-537 0,7 0-216 31,9 0 88-31,9 0 56 0,2 0 48 15,2 0 24-15,1 0-96 16,-2 0-72 0,0-3 24-16,-3 1-80 0,-5 1 0 0,-2 1-312 15,-2 0-392 1,-2 0-713-1,-1 0-271-15,-1 0-1153 16,-5 0-1920-16</inkml:trace>
  <inkml:trace contextRef="#ctx0" brushRef="#br0" timeOffset="671795.4245">12579 5589 3080 0,'0'0'3313'15,"0"0"-841"-15,0 0-791 16,0 0-369-16,0 0-288 15,0 0-696-15,0 0-328 0,-5 3-56 32,16 0 56-17,4-1 152-15,3-1 40 16,3-1 136-16,-1 0-23 47,2 0-81-47,-1 0-72 0,0-7-152 0,7-3-200 0,-4 2-1425 0,-6 2-2976 0</inkml:trace>
  <inkml:trace contextRef="#ctx0" brushRef="#br0" timeOffset="672579.4694">12866 5589 5601 0,'0'0'4473'16,"0"0"-2873"-1,0 0-208-15,0 0-183 0,0 0-593 0,0 0-416 0,0 0-104 16,-27 102-48-16,23-72-40 31,4-6 40-31,0-4-32 0,0-4-8 0,0-4 0 16,0-6-8-1,0-2-16-15,8-4-72 0,4 0-32 0,1-2 112 16,2-13 0 15,4-6-48-31,-1-3-168 0,-2-6-304 0,3 3 95 0,-6 0-47 0,-1 6 112 31,-3 8 144-15,-3 5 112-16,-4 6 96 0,0 2-88 0,3 0 0 15,0 0-56 1,1 10 152-16,-1 3 8 0,1 4 8 0,-1-3 8 16,1 3 48-16,-1-6-56 31,2 1-8-31,1-4-520 0,-1-4-2697 15</inkml:trace>
  <inkml:trace contextRef="#ctx0" brushRef="#br0" timeOffset="673011.4941">13099 5603 784 0,'0'0'9050'0,"0"0"-6810"0,0 0-1216 15,0 0-552 1,0 0-216-16,0 0 25 16,-31 72-97-16,27-50-176 0,0-4 0 15,1-4 48 16,3-4-48-31,0-7-8 0,0 0-72 0,0-3-112 16,0 0-9-16,0 0-47 16,0 0-40-16,0-11-24 0,7-8-32 15,5-1 208-15,3-4-16 0,3 4-8 16,-3 0 0-16,3 6 144 31,-3 6 0-31,-1 2-16 0,-3 6 16 16,1 0 8-16,-3 0 120 15,-1 0 104 1,1 12 56-16,-4 2-96 0,2 2-32 0,-5 0 48 15,2 1-88-15,0-4-96 0,-2-1 72 32,3-2-72-32,-1-2-16 15,4 0-504-15,-2-3-1016 0,-2-4-3737 31</inkml:trace>
  <inkml:trace contextRef="#ctx0" brushRef="#br0" timeOffset="673378.5151">13450 5589 6225 0,'0'0'2184'0,"0"0"-295"0,0 0 47 31,0 0-232-15,0 0-559-16,0 0-617 0,0 0-184 0,-67 0-256 16,55 20-80-1,3 2 0-15,3 2 0 0,4-4 48 0,2 0-48 16,0-6 0-16,0 0-8 31,0-3 8-31,8-6 0 0,6 1-8 16,4-2-200-16,7-2-424 15,17-2-729 1,-3 0-1383-16,-2-10-4570 0</inkml:trace>
  <inkml:trace contextRef="#ctx0" brushRef="#br0" timeOffset="674254.5652">11440 5548 6105 0,'0'0'6001'0,"0"0"-4369"16,0 0-1536-16,0 0 16 0,0 0-112 15,0 0 481-15,13 99-185 16,-6-67-208-16,-1-2-24 0,0-4-8 0,-2-2-40 31,-2-4-16-31,0 0-104 16,0-3-664-16,3-2-985 15,-3-5-991-15,2-4-2562 0</inkml:trace>
  <inkml:trace contextRef="#ctx0" brushRef="#br0" timeOffset="674616.5859">11476 5438 4865 0,'0'0'3272'15,"0"0"-1575"1,0 0-201-16,0 0-176 0,0 0-528 0,0 0-232 31,0 0-271-15,113-2-161-16,-93 14-128 0,-4 3 0 0,-5 0-8 15,-7 5-72-15,-4 5 64 16,0 2 16 0,-13 5 0-16,-9 1-128 0,-14 7-1585 0,5-10-2640 15,4-8-1944 16</inkml:trace>
  <inkml:trace contextRef="#ctx0" brushRef="#br0" timeOffset="675061.6114">11703 5681 96 0,'0'0'5857'0,"0"0"-3905"0,0 0-680 16,0 0-591-16,0 0-265 31,0 0-216-31,-80 60-144 0,77-42 8 0,3-2-48 0,0-2-16 0,0-4-48 31,0 0 48-31,0-2 56 16,0-3 8-16,7-4 24 31,-2 1-88-31,3-2 8 0,1 0 0 0,3 0 0 0,1-12 0 0,1-4 8 15,-1 0 40 1,-3-2-8 0,0 0-48-16,-6 7 104 15,-2 0 312 1,-2 7 416-16,0 4 128 0,0 0-336 0,3 0-624 0,-1 6-56 15,4 10 56 1,2 4 48-16,-2 4-48 0,3 0-200 16,-3-2-744 15,8-1-776-31,-3-7-1337 0,-2-7-3688 0</inkml:trace>
  <inkml:trace contextRef="#ctx0" brushRef="#br0" timeOffset="675309.6255">11863 5631 4865 0,'0'0'4160'0,"0"0"-2839"47,0 0-537-47,0 0-320 0,0 0-448 0,0 0 96 0,0 0 16 16,0 0-24-16,11 122 0 15,-8-102-40 1,-1-7-64-16,0-4 0 0,0-5 56 0,-2-4-8 16,0 0 136-16,0 0-184 15,0-2-384-15,0-10-2401 16,0 2-4712-16</inkml:trace>
  <inkml:trace contextRef="#ctx0" brushRef="#br0" timeOffset="675482.6354">11863 5631 2680 0,'56'104'2009'16,"-42"-104"-185"-16,3 0-40 31,3-7-615-31,3-4-577 0,-4 5-360 0,6 2-232 0,-7 2-928 15,-5 2-2081 1</inkml:trace>
  <inkml:trace contextRef="#ctx0" brushRef="#br0" timeOffset="675932.6612">11999 5571 2760 0,'0'0'1896'0,"0"0"-839"0,0 0 23 16,0 0 272-16,0 0 265 15,0 0-721-15,-13 110-536 16,13-72-248-1,0-4-32 1,0-2-64-16,0-8-8 16,0-5-8-16,7-11-56 0,4-3-376 0,9-5-928 15,-3-13-1193 16,1-6-1584-31</inkml:trace>
  <inkml:trace contextRef="#ctx0" brushRef="#br0" timeOffset="676390.6874">11933 5684 3184 0,'0'0'2457'15,"0"0"-745"1,0 0-256-16,0 0-207 0,0 0-633 0,0 0-368 16,0 0-120-16,-23 55-128 0,15-35-1368 15,-2-1-6274 1</inkml:trace>
  <inkml:trace contextRef="#ctx0" brushRef="#br0" timeOffset="678002.7796">13895 5267 3992 0,'0'0'2841'0,"0"0"-969"0,0 0-263 0,0 0-457 16,0 0-328-1,0 0-672-15,0 0-104 0,-19 37 32 16,5-1 56-16,-4 10-8 15,-2 10-64-15,-3 11 40 0,-1 3-104 16,0-1 104 0,-3-2-56-1,5-9-48-15,1-8 0 0,4-10 184 16,3-10-176-1,3-7 32-15,3-10 16 0,-2-4-56 0,4-8 0 16,-1-1 0 0,1 0-536-16,1-7-4785 0</inkml:trace>
  <inkml:trace contextRef="#ctx0" brushRef="#br0" timeOffset="680368.9149">14163 5411 7433 0,'0'0'2465'0,"0"0"-1537"15,-9 23-320 1,5-4-96-16,-4 6-128 0,2 7-160 0,-1 6-40 16,3 5 24-16,2-3 16 15,2 0-24-15,0-6-128 16,0-4 8-16,0-8-72 0,0-4 40 31,0-8-48-31,2-2-8 0,2-4 0 31,1-4-64-31,-1 0-80 0,6 0 144 0,-2 0 8 0,7 0 72 16,1 0 16-1,2 0-40-15,0 0 16 0,-3 0 0 0,1 0-16 32,-1-2-48-32,-1-4-8 0,1-2 8 15,-1-6 56-15,-1-4 401 16,1-6 47-1,-3-9 24-15,0-2-72 0,-4-9-88 0,-3-1-200 16,-4 4-168 0,0 5-112-1,0 15-1104-15,0 15-793 16,0 6-4072-16</inkml:trace>
  <inkml:trace contextRef="#ctx0" brushRef="#br0" timeOffset="681039.9533">14419 5506 5817 0,'0'0'4241'0,"0"0"-2201"0,0 0-224 16,0 0-663-16,0 0-673 31,0 0-432-31,0 0 128 0,0 0 0 0,0 0-64 0,91-20-16 0,-73 15-32 31,-3-3-64-15,-3 3-72-16,-5 1-168 0,-5 0 40 0,-2 3 0 16,0-2 200-1,0 3-152 1,0 0-32-16,-7 0 184 0,-5 0 16 0,2 7-16 0,-3 8 0 31,1 4 0-31,5 2-8 0,1 6-40 16,2 1 48-1,2 2-56-15,-1 2 56 0,-2-2 0 16,1 2 8-16,-3-1 0 0,1-6 0 15,-1 1 48 1,2-6-56 0,-1-2-8-16,-1-4-440 0,1-4-208 15,-1-4 111 1,-2-1 289-1,0-5 192-15,-2 0 64 0,2 0 16 0,2 0-16 0,1 0 120 0,3 0 336 16,3 0 9 15,0 0-41-31,0 0-272 0,0 0-152 0,9 0 0 16,9 0 0 15,5-7 72-31,5 1 80 0,3 1 8 0,0 0-16 0,0 4-72 0,-2 1-8 16,-2 0-64 15,2 0-688-31,-8 0-1409 0,-6 6-4624 0</inkml:trace>
  <inkml:trace contextRef="#ctx0" brushRef="#br0" timeOffset="699220.9932">16845 3187 2512 0,'0'0'4401'0,"0"0"-3057"0,0 0-504 15,0 0 425-15,0 0-129 0,0 0-424 16,0 0-352-1,0 0 120-15,0 0 32 32,-3 0 25-32,2 0 23 0,-1-3 0 0,0-1-264 0,-1 0-112 15,3 2-16 1,-2-3-88-16,2 0-8 0,-2-2-72 15,2-2 0-15,0-3-16 16,0 0 8-16,0 1 8 16,0-4-8 15,-2 1 8-31,-3 0 0 0,0 1 0 0,1 0 0 0,0 1 8 0,-3 0-8 15,3 2 8 1,-4 0-8-16,0 0 16 16,1-1-8-16,1 2 56 15,-4-3-64-15,4 2 0 0,-1 0 8 16,-1-1-8-16,-2 3 0 15,1-1 0 1,1-2 0-16,-4 4 0 0,3-3 0 0,-1 1 8 31,0-1 0-31,-1 0-8 16,0 2 8-16,-2-2-8 0,0 1 0 15,-4-1 0 1,2-1 0-16,-5 1 0 0,3 0 0 16,-4 1 8-16,1-2-8 0,1 1-8 31,-2 0 8-31,-1-2 8 15,0 2-8-15,-1-2 0 0,-1 2 0 32,1-2 8-32,4 2-8 0,-4 2 8 0,3-2 0 0,3 1 72 15,-2 2-72-15,-1 0-8 16,3-2 8-1,-2 1 0-15,2 0 0 16,-1 2 0-16,1-2 0 31,-2 3 40-31,1-2 32 0,3-1 64 0,-1 2-64 0,3 0 64 0,0 2-64 16,-1-1-32-1,3 1-32 1,-2 2 32-16,2-1-48 0,0 0 8 16,-1 2 0-16,1 0 0 46,-1 1 0-46,2-3 0 0,-3 3 0 0,-1 0 16 0,0 0-24 0,-1 0 8 16,2 0 0 0,-3 0 0-1,-1 0 0-15,-2 0 0 0,-2 0-8 0,-4 0 0 0,0 4-72 16,-1 2 16-1,-3 0-64-15,2-2 64 0,0-1 48 0,1 0 0 32,-1-1 8-17,2-2 8-15,1 0 0 0,1 0 0 16,-1 0-8-16,-2 0 0 0,-1 0 0 31,0 0 0-31,-2 0 0 0,-5 0 0 0,1 0 0 0,-2 2 0 16,-4 0 0 15,1 0 0-31,-1 0-8 0,1 0 8 0,2 2 8 15,0 0-8-15,0 0-8 0,3 0 8 32,-2 0 0-32,0-1 8 0,3 2-8 0,1-1 0 15,-3 0 0 16,3 0 0-31,0-2 0 0,4 0 0 0,0-2 0 0,5 2 8 16,-1 0-8 15,6-2 8-31,-3 2-8 0,2 0 0 0,0 2 0 0,-2 0-8 16,-2 2 8-1,2 0 0-15,-3 0 0 0,2 0-8 16,0-2 8-16,3 0 0 31,1-2 0-31,1-2 0 0,3 2 0 0,-3-2 16 0,3 0-16 0,-3 2 0 31,-2 0-8-15,0 1 8-16,1 0-8 0,-4 0 8 16,1 0-64-16,-2 1-8 46,2 0-88-46,-3-2-16 0,4 2 80 0,1 0 80 0,1-2 16 0,-4 2-56 16,3 0-32 15,1 0 24-31,-2 2 0 0,-1-2 16 0,3-2 8 0,-4 2 32 0,2 1 8 0,-4-3-8 16,-1 5 8-16,-1-1-96 31,0 2 88-31,2-2 0 0,0 3-48 16,0-2 56 15,1-1 0-31,2-2 8 0,2 0-8 0,1-2 8 0,1 2 56 0,-1-1-64 0,1-2 0 15,0 3 8 17,0 0-8-32,3 2 0 0,0 2-8 0,0 2 0 15,1 2-56 16,1 1 64-31,2 0-16 0,0 2 8 0,2-3 8 0,1-1 0 0,-3 0-16 16,0-1 8 15,2-2 8-31,-4 2 0 0,3-4 0 0,-2 1 0 16,4-1 0-1,-1-3 0-15,5 1 8 0,0-4-8 0,0 0 16 16,2 0-8-16,0 0-8 16,0 0 8-16,0 0 80 0,0 0-32 15,0 0-32 1,-2 0-24-1,-4 0-520 17,3-4-3529-32,2-5-4553 0</inkml:trace>
  <inkml:trace contextRef="#ctx0" brushRef="#br0" timeOffset="699814.0271">13481 2882 4320 0,'0'0'2681'0,"0"0"-689"0,0 0-71 0,0 0-337 32,0 0-552-32,0 0-375 0,0 0-329 15,0 6-320-15,0 2-8 0,-6 6-256 31,-4 3 256-31,1 8-8 0,-4 0 16 0,-1 4-8 0,1-5 64 16,2-4 0 0,0-4 0-1,0-5-56-15,4 0 0 0,0-5 56 31,3-2 8-31,0-2-56 0,1-2 48 0,3 0-16 0,0 0 0 16,0 0 56-16,0 0 72 31,0 0 128-31,0 0 24 0,0 0-40 16,0 0-160 15,0-2-16-31,3-2-32 0,5 0-72 0,4 0-8 0,5 2 0 0,8 2-88 0,2 0 88 16,6 0 0-1,5 0-344 1,24 0-672-16,-10 0-1417 31,-8-4-3936-31</inkml:trace>
  <inkml:trace contextRef="#ctx0" brushRef="#br0" timeOffset="703417.2332">15779 2732 5473 0,'0'0'4505'15,"0"0"-3497"-15,0 0-264 0,0 0 536 16,0 0 17 0,0 0-545 15,0 3-568-31,0 6-184 0,0 6 80 0,0 9-40 0,0 10 472 15,-4 5-56 1,-2 3-80-16,-3-2-128 0,3-2-80 0,2-6-72 0,-2-6-40 31,4-3-8-31,0-6-40 16,2-5 40-1,0-2 24 1,0-4-72-16,0-4 0 0,0 1 0 0,0-3 0 0,0 0 72 16,0 0-16-1,0 0-40-15,0 0 32 16,0 0-48-1,0 0-8-15,0 0 0 0,0 0-104 0,0 0-24 16,0 0-16 0,0 0 80-16,0 0 72 0,0 0 40 0,0 0 32 15,0 0-24-15,-7 1-48 31,-9 5-464-31,-1-1-1992 16,3-4-3354 0</inkml:trace>
  <inkml:trace contextRef="#ctx0" brushRef="#br0" timeOffset="703714.2502">15580 2939 5329 0,'0'0'2608'15,"0"0"-1776"1,0 0 609-16,0 0-145 0,0 0 16 0,100 0-368 15,-65 0-391-15,2-6-217 16,-4 0-216 0,9 2-120-16,-9 2-1033 15,-8 2-2879-15</inkml:trace>
  <inkml:trace contextRef="#ctx0" brushRef="#br0" timeOffset="704173.2764">15804 2769 1696 0,'0'0'6201'0,"0"0"-4696"0,0 0-681 0,0 0 360 16,0 0-80 0,0 0-448-16,117 0-376 0,-88-2-200 0,4 0-80 15,-6 0-1384-15,-12 2-3169 31</inkml:trace>
  <inkml:trace contextRef="#ctx0" brushRef="#br0" timeOffset="704711.3072">15910 2936 208 0,'0'0'7953'0,"0"0"-6104"0,0 0-1337 16,0 0-168-16,0 0 224 15,0 0-208 1,0 0-232-16,-19 91-80 15,19-76 24 17,0-3-64-32,0-2 64 0,5-4 8 0,1-2 40 0,2-4-112 0,-2 0 8 15,5 0 120-15,3 0-40 16,1-11 32-1,3-6-16-15,2-3-48 16,-2-2-8-16,-2 0-48 0,-5-2 40 31,-4 5-40-31,-1 3 64 0,-6 9-64 0,0 3 248 16,0 4 144-16,0 0-200 0,0 2-192 15,0 13 0 1,0 4 0-16,0 2 40 16,0-4 9-16,0-1-57 0,2 1-16 31,7-6-1417-31,-4-3-1783 0</inkml:trace>
  <inkml:trace contextRef="#ctx0" brushRef="#br0" timeOffset="705105.3298">16116 2939 2680 0,'0'0'6193'16,"0"0"-4600"-1,0 0-985-15,0 0 8 0,0 0 248 0,0 0-352 16,0 0-288-16,-11 57-96 31,4-43-48-31,4-4-8 0,1-3-72 0,-1-2 8 0,3-1 0 16,0-4 96-16,0 0 40 31,0 0-120-31,0-15-24 0,0-2-448 15,13-5 136 17,0 0 88-32,1 4 64 0,-3 5 104 0,-2 5 56 0,-4 6 96 0,-3 2-8 31,0 0-88-31,0 0-80 15,3 0 80-15,1 8 0 0,1 3 64 0,0-1-56 32,0 2-8-32,-1-2 0 0,3-1-664 0,0 0-1016 15,-2-3-2761-15</inkml:trace>
  <inkml:trace contextRef="#ctx0" brushRef="#br0" timeOffset="705424.348">16384 2889 1792 0,'0'0'4441'0,"0"0"-2457"16,0 0 209-16,0 0-689 0,0 0-584 31,0 0-464-31,0 0-288 16,0 0-88-16,-89 9 32 15,77 0-64 1,4 5-40-1,-1-2-8-15,4 3 0 0,3 1 0 0,2-1 0 0,0 2 16 0,0-3 72 32,2 2-40-32,12-4-48 15,6-2 0-15,20-8-312 16,-2-2-864-1,0 0-3401-15</inkml:trace>
  <inkml:trace contextRef="#ctx0" brushRef="#br0" timeOffset="708378.517">15943 3195 416 0,'0'0'5433'0,"0"0"-3409"0,0 0-471 0,0 0 127 16,0-11 40-16,0 11-624 15,0 0-503-15,0 0-273 0,0 0-168 0,-2 0-152 16,0 12-104 0,0 8 104-1,-4 5 0-15,4 3 0 16,-2-2 8-1,0 0-16-15,-1-3 8 0,2-6-80 0,3-3-40 16,0-4-144 0,0-1-104-16,0-8-121 0,0 2-23 15,0-3 120 1,0 0-32-16,5 0 208 0,6 0 24 0,5 0 112 15,-1-9 80 1,4-1 0-16,-1-4 128 0,-1 1 160 16,1 2-64-16,-5 1 24 0,-2 2-56 31,-4-1 88-31,-2 6-56 0,-5-1-40 15,0-2-184 1,0-1-1056-16,-7-2-1984 0,-4-2-5562 0</inkml:trace>
  <inkml:trace contextRef="#ctx0" brushRef="#br0" timeOffset="708928.5484">15943 3195 2696 0,'155'-8'3129'0,"-148"8"-2009"0,7 0-104 0,4 0 144 0,0 0-511 16,1-7-329 15,0 1-176-31,-4 1-144 0,-1 0-568 0,-8 4-609 0,-4 1-95 0,-2 0 416 0,0 0 680 15,0 0 176 1,0 0 200 0,-2 0 168-16,-7 0 384 0,3 0 208 15,1 1-224-15,0 4-47 31,3 0-225-31,0 3-352 0,-2 8-56 0,-1 2 8 0,1 4-56 16,-3 0 8 0,0 3 48 15,1-6-8-31,-1 0-48 0,3-3 8 0,-1-4-8 0,0-2 48 0,3-4-56 15,-2-4-152 17,-1-2-16-32,3 0-24 0,-2 0-320 0,0 0-41 15,2 0 217 16,2-6 192-31,0 0 144 0,0 0 0 0,0 0 224 0,0 0-112 0,2 2 16 47,8-2 129-47,3 2 47 0,6-2 136 0,1 1-48 16,-1 2-192-16,10-6-200 0,-4 5-232 0,-4 0-2329 15</inkml:trace>
  <inkml:trace contextRef="#ctx0" brushRef="#br0" timeOffset="709664.5905">16112 3196 1488 0,'0'0'4593'0,"0"0"-2969"15,0 0-304-15,0 0 209 31,0 0-241-31,0 0-608 16,-11 28-440 0,5-11-168-16,-2-1-64 0,4 4 0 0,0-2-8 15,1 6-776-15,1-4-1720 16,0-7-3018-16</inkml:trace>
  <inkml:trace contextRef="#ctx0" brushRef="#br0" timeOffset="710567.6422">15756 3411 7561 0,'0'0'4321'16,"0"0"-3177"-1,0 0-111-15,0 0-33 0,0 0-536 0,0 35-320 16,0-10-136-16,-4 5 40 16,2 1-40-1,-2-1-8-15,2-3 48 31,2-3-40-31,-2-2-8 0,2-4-40 0,-2-1-312 0,2-5-528 16,-2-2-777-16,2-4-543 16,0-4-2321-16</inkml:trace>
  <inkml:trace contextRef="#ctx0" brushRef="#br0" timeOffset="710894.6609">15779 3371 4721 0,'0'0'1496'0,"0"0"-520"0,0 0 176 0,0 0-168 0,0 0-127 16,0 0-321-16,0 0-224 15,86 34 40-15,-80-22 160 31,-6 3-48-31,0-1 32 0,0 5-96 16,-9 1-88 15,-6-2-312-31,-9 5-24 0,3-8-1176 0,6-5-3361 0</inkml:trace>
  <inkml:trace contextRef="#ctx0" brushRef="#br0" timeOffset="711858.716">15905 3538 4416 0,'0'0'2793'0,"0"0"-1089"15,0 0-63-15,0 0-385 0,0 0-560 32,0 0-440-17,0 0-176-15,0 0-72 0,-48 35 8 0,45-24-16 16,-1-4 0-16,4 4-8 15,0-1-72-15,0-1 80 0,0-1 0 16,0 1 0-16,0-5-8 16,0-3-64-1,6-1 64-15,3 0 8 31,2 0-16-31,0-1 0 0,2-14-32 0,3-3 40 0,-3-2 8 16,1-2-40-16,-5 4 40 16,-5 3 0-16,-2 2 16 15,-2 7 56 16,0 6 240-31,0 0 248 0,0 0-120 0,0 8-311 0,-4 7-81 0,0 0-48 16,1-1-8 0,3-2 8-16,0-2-48 0,0-4-561 15,0-6-567 1,7 0-808-1,-3 0-3025-15</inkml:trace>
  <inkml:trace contextRef="#ctx0" brushRef="#br0" timeOffset="712175.7342">15905 3538 4424 0,'105'-45'3177'0,"-103"45"-2073"0,-2 0-415 16,0 3 615-16,0 4-472 15,0 1-296 1,0-2-176-16,0-2-152 0,0-2-8 0,0 1-64 15,0-3-32 17,0 0 40-32,0 0-32 0,0 0 0 0,0 0-112 0,4 0-48 31,3-3-504-31,0-5-24 0,4 0-24 0,0 0-336 15,3 2-224-15,-6 4 71 16,1 2 457 0,1 0 248-16,-5 0 160 15,0 0 136-15,0 0 32 0,-3 0-168 31,0 4-64-31,-2 0-384 0,0-4-2073 0</inkml:trace>
  <inkml:trace contextRef="#ctx0" brushRef="#br0" timeOffset="713193.7924">16074 3527 3504 0,'0'0'1777'15,"0"0"-769"1,0 0 256-16,0 0 256 0,0 0-535 15,0 0-217 1,0 0-328-16,-2 58 8 0,0-44-176 16,2-1-144-16,-2-2-48 15,2-2-72 1,0-2 8-16,0-3 32 0,0-1 0 0,0-1-40 15,0-2-8 1,0 0 104 0,0 0 24-16,0 0-96 0,0-10-32 15,0-7-176 1,6-2 64-16,10-1-40 0,4-5-24 0,0 6-32 15,0 0 48-15,-2 5-8 0,-4 4 80 32,-1 4 72-32,-7 2-48 15,1 1-40 16,-5 3 32-31,-2 0 64 0,0 0 8 0,0 0 192 0,0 0 144 0,0 0 112 16,0 0-72 15,0 0-120-31,0 0 32 0,0 0-136 0,-2 7-144 0,-5 7 0 16,1 4-8 15,-1-1 0-31,5-4-40 0,0 2 40 0,2-5 0 0,0-4-8 0,0 0-96 0,2-5-264 16,9-1 40-1,2 0 24-15,1 0 104 31,3-7 8-15,-1-8-8-16,2-1 64 0,-5-3 88 0,-2-4 40 0,-4 3 8 16,-2 2 8-16,-3 4-8 31,-2 6 144-31,0 4 376 0,0 2 200 0,0 2-88 15,0 0-48 1,0 0-384-16,0 2-200 0,0 12-8 0,6 0 0 16,1 2 0-16,7 0 8 15,1-4-8 1,16-3-584-16,-4-6-1680 15,0-3-5954-15</inkml:trace>
  <inkml:trace contextRef="#ctx0" brushRef="#br0" timeOffset="721130.2463">17961 3850 5577 0,'0'0'2320'0,"0"0"-1528"16,0 0-248-16,0 0 289 0,0 3-289 16,0-2-368-1,10 4-72-15,-2-4 216 0,5 3 80 0,1-1 64 31,1 0 72-15,1 1-144-16,0-2 56 0,2-2 0 16,-1 0-55-1,3 0-65-15,3 0-40 0,4 0-56 0,0 0-16 16,-1 0-160-16,3 0 48 0,2 0 48 15,0 2-40 1,0 2 16-16,0 0-32 16,4 0 8-1,0 0 16-15,1-2 24 0,1 3-16 0,1-2-8 16,3 0-24-16,1-1-48 31,-2 2 16-31,2-3-16 0,-2 3-40 16,-2-2 48-16,-3 2-56 31,2-4 16-31,-6 2-8 0,2-2 48 0,-1 0 16 0,-1 0-24 0,1 0-40 15,2 0 72 17,0 0-72-32,1-2 72 0,1-6-32 0,-3 2 0 15,3-1-48 16,-4 2 16-31,1 1-16 0,-2 0 8 0,-3 4-8 0,1 0 0 0,0 0 8 16,-2 0-8 15,0 0 0-31,2 0 0 0,0 0 0 0,0 0 40 16,5 0-32 15,3 0 40-31,-1 0-48 0,2 0 0 0,-2 0 0 0,-4 0-56 0,2 2 48 16,-2 2 8-1,-1 3-16 1,0-3 16-16,0-2 64 0,5-2-64 15,3 0 0 1,4 0 0-16,2-2 8 0,0-7 88 0,-3 3-88 0,0 0-16 16,-4 2 8-16,-2 0 0 31,-5 2 8-31,-2 0-8 0,0-2 0 15,-2 0 0-15,2 1-8 32,-3-3 16-32,3-1-8 15,0 1 48-15,-2 2-48 0,-3 0 0 0,1 2-8 0,-6 2 0 31,4 0-40-31,0 0 48 0,-3 0-8 0,2 0 0 16,0 0 0 15,1 0 8-31,0 0-8 0,2 0-8 0,0 0-24 0,0 0 40 0,-1 2 8 16,-2-2-8 15,0 0 0-31,0 0-112 0,-2 2-272 0,3-2-168 16,-1 0 64 15,3 0 64-31,-3 0 248 0,2 0 80 0,-3 0 8 0,-1 0 80 0,-5 0 8 15,-2 0-64 17,1 0 64-32,-3 0-56 0,1 0 48 0,-2 0 8 15,1 2 0 16,1 0 8-31,1 0-8 0,3-2 8 0,-3 0 8 0,3 2 0 0,-3-2-8 0,1 0-8 16,-1 0 8 15,0 0-8-31,-1 0 96 0,-2 0 24 0,1 0-40 16,-4 0-24 15,2 0-48-31,-4 0 40 0,-1 0-40 0,0 0 0 0,-2 0-8 0,2 0 0 16,-2 0-320 15,-2 0-816-31,0-4-1121 0,0-6-4536 0</inkml:trace>
  <inkml:trace contextRef="#ctx0" brushRef="#br0" timeOffset="722235.3095">21202 3666 2776 0,'0'0'5185'0,"0"0"-3064"16,0 0-497-16,0 0 168 15,0 0-399 1,0 0-689-1,-6 0-416-15,6 0-192 0,0 0-88 16,0 0 88-16,12 5 40 16,1 6 48-16,3 3-24 0,-2 0 40 0,5 2 8 15,-1 2-8 1,0 1-24-1,2-5 0-15,2 5 8 32,0-1-56-32,1 0-72 0,-1-2 8 0,-2 0 0 0,2-2-56 15,-1 0 0 1,-4-2-8-16,-1-2 64 0,-5 0-56 0,-2-4 0 31,-3 2-8-15,-1-4 0-16,0 0-88 0,-5-4 0 0,2 2-56 15,-2-2 40 1,0 0 16-16,0 0 88 0,0 0-16 0,0 0-40 15,0 0 48-15,0 0-40 32,0 0 48-32,0 0 0 0,0 0 8 15,0 3 0 1,0-3 96-16,0 0-16 0,-2 0 8 0,-8 2-96 15,-1 4 0-15,-2-1-8 16,-5 9 8 0,-7 4-16-16,-25 18 8 15,5-1-688-15,-2-7-4057 31</inkml:trace>
  <inkml:trace contextRef="#ctx0" brushRef="#br0" timeOffset="735334.0587">3559 2785 5657 0,'0'0'3096'0,"0"0"-2135"16,0 0-705-1,0 0 384-15,3 0 264 0,1 0 0 16,7-2-400-16,9-8-24 16,9-4 161-16,7-4-161 0,26-12-376 15,-8 4-104-15,-14 6-2265 0</inkml:trace>
  <inkml:trace contextRef="#ctx0" brushRef="#br0" timeOffset="745391.634">22413 4343 1672 0,'0'0'1560'0,"0"0"-568"0,0 2 361 0,0-2 263 15,0 0-88 1,0 3-431-1,0-3-377-15,0 0-80 0,0 1-144 16,0-1-144 0,0 3-104-16,0-2-160 0,0 3-72 0,0 2 64 15,-2 4-72 1,-2 1 8-16,0 1 72 0,-4 2 16 0,2-1-32 31,-1 3 0-31,-4 5 32 16,0-2 0-16,-5 6 120 0,-4 1 8 15,-2 0-48 1,-3 2-64-16,-3 2 40 0,-1 0-144 0,-2 0 32 15,-1 0 297 1,3 0 135 0,0-1-40 15,-2 0-8-31,2 2 16 0,-2-3-184 0,2 0-120 0,0-2 112 0,2-2-152 0,-2-2 72 15,2 0-64-15,2-3 40 32,0 4-72-32,0-2 0 0,-2 4-8 15,0-2-24-15,0 0 40 31,-4 1 144-31,0 1-16 0,0 1-80 0,-5-2 104 0,3-1-23 0,-3 0-65 16,3-3-48 15,2-2-16-31,0 1-16 0,0-2-16 0,-6 1-8 16,-1-1 8 15,-1 4-56-31,-7-2 0 0,2 0 0 0,-1 2 8 0,-1-2 0 0,2 3-8 0,-1-1-8 47,-2 0 8-47,0 2 8 0,3-2-8 0,-3 2-56 15,-3 1-32 17,0-3 80-32,-2 4-128 0,-6 0-16 0,0-2 80 0,-4 2 64 0,-3-4 8 0,3-3-88 31,-3 0 31-31,5-4 57 15,0-2 0-15,0-1 41 16,2-4 7 0,3 1-40-16,0-2 0 0,3 1 112 0,7-4-112 15,2 1 160 16,-2-1-48-31,3 1 16 0,0-2-120 0,-4 1 40 0,-1 0 8 16,-7 0 8-16,-4 1-8 16,-1 3-64 15,-2-2 64-31,1 0 8 0,4 0 72 0,1-1-136 0,5-1 120 0,2-1-32 15,3-1 24 1,3-1-8-16,2 0-112 0,-3 0 72 16,-1 0-16 15,-4 0-48-31,0 0-8 0,-4 3 56 0,1-3-48 0,0 2 104 0,4-2-112 15,5 0 112 1,4 0-40 0,5 0-64-16,4 0 40 0,2 0-40 15,0 0 48 16,0 0-48-31,1 0-8 0,-1 0 0 0,-5 0 8 0,1-2-8 0,-2 2 0 16,0 0 8 0,1-3 0-1,3 2-8-15,0-1 0 0,3-1 64 16,2 3-64 15,-1 0 8-31,0 0 0 0,2 0 0 0,-1 0 0 0,-4 0 0 0,3 0 0 31,-4 0 0-15,0 0 8-16,2 0-16 0,1 0 48 0,1 0-40 0,-2 0 0 47,1-1 8-47,-1 1-16 0,-2 0 8 0,0 0-8 0,-2 0 8 0,-2 0 0 15,-1 0 32 16,0 0-40-31,1 4-8 0,-3 2 8 0,1-1 0 0,1 4 0 0,1-4 8 16,4 2 0-16,0-1 32 0,0-2-40 47,0 1 0-47,0 0-8 0,-2 1 8 0,-3 1 0 15,-3 0 8 1,-3 1-8-16,-5-2-8 0,1 0 8 0,-6-2-8 0,-1 0 8 16,2 2 8-16,-2-4-8 15,2 2 24 16,2-2-16-31,1 2-16 0,-1-2 16 16,0 2 0 15,-4-2 40-31,-3 2-48 0,-8 0-8 0,-5 1-96 0,-9-2 40 0,-5 2 8 0,-1 1 48 16,-3 0 8 15,1-1 8-15,2 1-8-16,-1-2 8 0,5 2 24 0,2-2-32 0,1 1-8 15,-1 1 0 1,-2-5 0-1,-3 0 8-15,0-1-56 0,-4 0 56 0,2 0 8 0,3 0-8 16,0 0 40 15,5 0-40-31,-2 0 0 0,6 0 64 0,1 0-64 0,2 0-72 31,-3 0 72-31,2 0 0 16,-3 0 0-16,3 0-8 0,2 0 8 0,3 0 0 16,-1 0-16 15,5 0 16-31,0-2 0 0,2-3-8 0,0 1 16 0,2 0-8 0,-2 0 16 31,-2 0-8-15,-3 0-8-16,-3 2 8 0,-5 0-8 0,0 0 0 15,-1 2 0 1,-2 0 0-16,-1-2-8 0,5 2 8 0,-1-3-32 15,2 0 32-15,3-1 8 0,-2-1-8 47,6 0 0-47,-5-1 48 0,-4 2-48 0,-5 2-72 16,-8 2 64-16,-10 0 8 47,-7 2-8-47,-7 12 0 0,-4-1 8 0,-2 2-48 0,1 0 48 0,4-7 0 0,6-2 88 0,12-1 32 15,6-5-120-15,8 0 16 31,2 0 40-31,4-2 32 0,-2-7-88 16,1 4 0-16,-2 2-48 16,1-2 48-1,2 1 8-15,4 2-8 16,3 0 0-16,2 0-48 0,1-2 96 0,1 0-48 15,-2 0 8 1,2-2 0-16,2 0-8 0,-1 1 48 16,4-1-48-16,2-1 16 46,1 3-8-46,3-2 0 0,3 0 48 0,0-1-56 0,2 0 8 0,2 1-8 16,-1 0 8 0,4 2 0-16,-3 0 80 0,1 0-80 0,-3 2 0 15,-1 2-8-15,-2 0-8 31,-2 0-24-31,0 0 24 0,-4 4 8 0,-1 2-32 0,-2 0 32 32,-1 2 48-17,-3-2-48-15,-2 0-8 0,-1-2 8 0,-2 0 0 16,2 2 8-16,-1-2 0 0,-3-2 0 31,3 2-8-31,-1-1 0 0,1-3 8 0,1 1 8 31,-1-1-16-15,-1 0 8-16,1 0-8 0,-2 0 40 0,2 0-40 0,6-4 0 15,3 0 8-15,1-2 0 32,4 0-8-32,4 0 8 0,1 0-8 0,3 0 0 15,-2 0 56 16,-1 2-56-31,-1 0-16 0,-4 2 16 0,-1 2 0 0,-2 0-80 0,-3 0 80 16,-4 0 0-16,0 0 0 31,-3 6-48-31,-1 4 48 0,-3 2 0 16,-5 2-48 15,-3 0 48-31,-4 2 48 0,0 2-48 0,-6 1-64 0,0-2 64 0,-2 1 72 16,3-2-72 15,-1 0 0-31,4-1 0 0,8-6 48 0,4 0-48 15,7-4-24 17,6-3 24-32,2 0 48 0,3-2-40 0,2 0 8 0,-2 0-16 0,-5 0 8 15,0 0 0 1,-1 0-8-16,-3 0 0 0,-3-4-8 15,1 1 8 1,-3-2 0 0,2 2 0-16,1-3 0 0,-3 1-16 0,1 1 16 15,-1 2-8-15,-1 0 16 0,-3 2 32 31,-5 0-40-31,1 0-48 0,-6 0 48 0,2 0 0 16,-2 4 0 15,2 0 0-31,0 1-8 0,2-4 16 0,-1 1-8 0,3 1 8 16,2-2-8-16,-1-1 8 31,5 0 40-31,3 0-48 16,3 0 8-16,3 0 0 0,8 0 0 0,2-6-8 46,4-4 8-46,4 2 0 0,0-4-8 0,2 0 0 0,2-2 40 0,3 0 16 0,0 0-8 16,2 0 0-16,0 2 24 31,2 0-64-31,1 0-8 16,2-2 8-16,0 2-8 0,2 0 0 0,0-3 8 15,-2 1-8 17,-1-1 0-32,-6 0 8 0,-4 0-8 0,-5 1 0 0,-6-1 0 0,-9 6 0 31,0-2-96-31,-3 1 96 0,4 2 40 15,0-2-40-15,7 1 0 16,6-5 8 0,4-2 0-16,5 2 48 0,2-3-56 15,2-3 0-15,1 2 8 0,0-2 0 16,-5 1-8-1,1 0 0-15,-2-1 0 0,-6 0 0 16,3 2 8-16,3 2 0 31,6 0 48-31,4 0-48 0,8-1 120 0,3 2-56 0,5-2 24 16,3 2-8-1,1-1-8 1,0-3-64-16,1-1-8 0,2 0 64 0,-1-2-64 16,0 0-8 15,3-4 16-31,-1-4-16 0,-3 0 8 0,-3-1 0 0,-2-5 8 0,-2 3-16 31,-2 1-16-15,-1 3 8-16,3 4-56 0,0 3 64 0,2 3 0 15,0 1 0 16,5 5 8-31,-3 0-8 16,0-1 8-16,1 1-8 0,-4 0-8 0,1 1 8 16,-4-2-48-1,0 1 0-15,-4-2 48 0,3-1-8 0,-2-1-48 16,1 2 48-16,3 1 0 15,2-1 0 1,1 2 0-16,1-1-64 0,0 0 64 0,1-1 0 31,-1 2 8-15,-2-3 72-16,4 1-64 0,-4 1 0 0,4 0 8 15,1 3-8-15,1 0-8 16,2 3 0 0,0 2 8-16,-1 5-8 0,3-2 0 0,-2 3-88 15,2 0-80 16,-2 0-104-31,2 0-24 0,-2 12-24 0,2 9 112 0,-4 8 112 16,-2 6 96 15,-2-2 0-31,1 4 0 0,-1-5 56 0,0-2-48 0,2-4 0 16,-1-4 0 15,1-4 8-31,4-2 24 0,-3-6-32 0,5-4 0 0,0-2 40 0,0-4-40 16,0 0 0-16,0 0 64 0,0 0-72 15,0 0 8-15,0 0-8 31,0-4 0 1,0-13-48-32,9-10 48 0,2-7 8 0,3-5 0 0,-1-4-8 0,-3 0 64 15,0 6-64 16,-6 3-8-31,3 4 0 0,-5 3-56 0,2 4-8 16,1 4-32 15,0 2-56-31,-4 4 64 0,2 3 16 0,-1 4 8 0,-2 0 64 0,0 4 8 0,0 2 0 47,0 0 0-47,0 0 8 0,3 0 0 0,-3 0-8 0,2 0-48 16,2 0-72 15,2 0-48-31,8 0 40 0,3 0 32 0,8 0 16 0,0 0-8 0,2 8 16 15,-5 4 16-15,-2-3 32 0,-2-1 24 0,-3 1 0 47,1-3 0-47,-1-2 16 0,4 0 0 0,1-2-16 16,4-2-216 15,-6 0-945-31,-15 0-4472 0</inkml:trace>
  <inkml:trace contextRef="#ctx0" brushRef="#br0" timeOffset="749187.8511">14227 6375 6977 0,'0'0'2713'0,"0"0"-1137"16,-25-22-264-1,10 17 273-15,-1 5-545 0,-3 0-464 16,-6 5-416-16,-2 14-152 31,0 6-8-31,5 3 8 0,2 2 112 0,7-1-120 0,6-2 0 0,5-3-8 31,2-4 0-31,0-3-48 16,0-4-8-16,9-5-88 15,4-2 144 1,3-6-48-16,4 0 48 0,3 0-40 0,0-14 40 16,2-5 8-1,0-6-112-15,-7-1 64 16,-3 0 48-16,-9 2 24 15,-1 6 80-15,-5 5-80 16,0 2 208-16,0 9 216 0,0 0 56 0,0 2-72 31,0 0-168-31,0 0-264 0,0 6-88 0,0 8 16 16,0 4 64-1,0-2-88-15,0 0 96 16,3-2 8-16,6-4 40 31,3-1-48-31,5-6-256 0,0-3-712 0,12 0-760 0,-2-2-3025 0,-5-8-4049 31</inkml:trace>
  <inkml:trace contextRef="#ctx0" brushRef="#br0" timeOffset="749545.8716">14499 6371 4184 0,'0'0'1585'0,"0"0"-801"0,0 0-8 0,0 0 680 16,0 0 153-16,-14-17-505 15,12 17 176 1,-2 0 129-16,-3 0-361 16,-1 3-256-16,-6 12-320 31,-1 5-48-31,-6 5 56 0,4 0-192 0,1 2-160 0,3-5-120 15,3 0 40 17,4-6-32-32,4-2-16 0,2-2-104 0,0-4 104 0,6-2-64 15,12-2 48 16,9-4-80-31,4 0 24 0,7 0-64 0,4-16-304 0,12-12-976 16,-12 4-3153 0,-8 5-4729-16</inkml:trace>
  <inkml:trace contextRef="#ctx0" brushRef="#br0" timeOffset="749953.8949">14759 6350 8193 0,'0'0'4097'0,"0"0"-2601"0,0 0-71 0,0 0-529 0,0 0-384 31,0 0-240-31,-120 59-152 0,107-33 40 16,7-4-8-16,6 0-56 0,0-4-24 15,0-2-48 16,2-4 104-31,9-2-56 0,5-4-72 0,1-2-128 0,5-4-592 32,18 0-992-17,-3-16-2473-15,-9 0-4001 16</inkml:trace>
  <inkml:trace contextRef="#ctx0" brushRef="#br0" timeOffset="750331.9166">14942 6479 4929 0,'0'0'3240'0,"0"0"-2112"0,0 0-359 0,0 0 375 0,0 0-128 0,0 0-216 0,0 0-392 16,65 13 96 15,-49-13-87-31,-4 0-65 0,3-8-152 0,-7-5-8 16,-3-1-8 15,-5-4-16-31,0-2-56 0,0-1-112 0,-16 0-216 0,-2 3 40 0,-2 6 64 16,5 6 112-16,2 6 160 31,-1 0 56-31,3 0-160 0,1 16-8 15,6 6 8-15,2 0-40 16,2 5-8 0,0-4 112-16,0-1-72 0,10-3-40 0,3 0-8 15,-1-7-72-15,5-4-616 16,0-4-873-1,12-4-567-15,-2-7-2281 16,-3-12-992-16</inkml:trace>
  <inkml:trace contextRef="#ctx0" brushRef="#br0" timeOffset="750531.928">15163 6386 7153 0,'0'0'2705'0,"0"0"-1753"0,0 0-456 0,0 0 192 0,0 0 224 16,0 0-288-16,0 0 129 15,0 142-249-15,0-98-88 16,0 6-120-16,0 0-144 0,0 3-152 31,0-2 120-15,0-4-64-16,0-7-56 0,5-6-240 0,4-15-528 31,3-15-1065-16,0-4-1183-15,-3 0-4210 0</inkml:trace>
  <inkml:trace contextRef="#ctx0" brushRef="#br0" timeOffset="750788.9427">15308 6322 4480 0,'0'0'2785'0,"0"0"-1225"0,0 0-231 0,0 0-73 15,0 0-432-15,0 0-240 0,35-9-296 32,-31 9-160-32,2 0-120 0,-2 14 0 15,-4 3 216 1,0 6 176-16,0 1 225 15,-16 2-49-15,-3-1-232 0,-6-2-160 0,2-3-184 16,1-8-560 0,5-4-2129-16,5-8-5625 0</inkml:trace>
  <inkml:trace contextRef="#ctx0" brushRef="#br0" timeOffset="751034.9568">15332 6321 7009 0,'0'0'3065'0,"0"0"-2081"16,0 0 600-16,0 0-504 0,0 0-599 15,123-14-321-15,-94 5-160 31,-2 2-56-31,-2-3-1313 0,-8-4-1135 0,-3 0-2705 0,-8 2-15 0</inkml:trace>
  <inkml:trace contextRef="#ctx0" brushRef="#br0" timeOffset="751210.9668">15507 6140 656 0,'0'0'5585'0,"0"0"-2777"0,0 0-711 16,0 0-273-16,0 0-912 15,0 0-679-15,0 0 415 0,-20 107-40 16,20-65-256-16,0-2-192 15,3 0-96 1,8-6-64-16,14-3-624 0,-2-8-1561 16,-1-11-2640-1</inkml:trace>
  <inkml:trace contextRef="#ctx0" brushRef="#br0" timeOffset="751569.9874">15689 6256 1768 0,'0'0'7105'0,"0"0"-5112"16,0 0-33-16,0 0-335 15,0 0-793-15,0 0-624 16,-65 42-192-16,63-15-16 0,2 1 0 16,0-4 0 15,0-4 8-31,7-4-8 0,2-1 0 0,2-8-40 15,0-1-408-15,0-6-184 32,2 0-313-32,1-5-199 0,1-16 272 0,-1-8-88 0,-1 0-361 0,-1 1-263 15,-6 3 1584 1,-4 12 440-1,-2 8 1721-15,0 5-193 0,0 0-944 16,0 17-840-16,0 5-32 31,0 3 8-31,0 2-152 0,0-3 8 0,0-6 32 0,0-6-48 16,2-7-368 15,5-5-1312-31,2 0-368 0,7-19-225 16,-3-9-512-16,1 0 177 0</inkml:trace>
  <inkml:trace contextRef="#ctx0" brushRef="#br0" timeOffset="751738.997">15871 6267 3592 0,'0'0'1537'16,"0"0"55"0,0 0 88-16,0 0-479 15,0 0-209-15,0 0-416 0,0 0-368 0,0 0-128 16,10 94-80-1,-6-94-56-15,5 0-560 0,5 0-865 0,9-19-183 32,0-2-1032-17,-1 0-1193-15</inkml:trace>
  <inkml:trace contextRef="#ctx0" brushRef="#br0" timeOffset="751886.0055">16056 6244 312 0,'0'0'3080'0,"0"0"-927"0,0 0-41 0,0 0-263 0,0 0-745 16,0 0-224-1,0 0-296-15,0 0-168 16,-11 63 8-16,11-45-160 0,0-1-80 15,0-2-64 1,0-1-120 0,14-4-280-16,-1-2-1376 0,0-5-3145 0</inkml:trace>
  <inkml:trace contextRef="#ctx0" brushRef="#br0" timeOffset="752371.0332">16205 6285 2712 0,'0'0'1808'0,"0"0"-719"31,0 0 135-15,0 0 432-16,0 0-39 0,0 0-633 0,5 1-480 16,2-1-504-1,-2 0-184-15,-3 0-4697 0</inkml:trace>
  <inkml:trace contextRef="#ctx0" brushRef="#br0" timeOffset="752995.0689">16640 6254 4304 0,'0'0'7658'32,"0"0"-6098"-17,0 0-1104-15,0 0 393 0,0 0 119 0,0 0-456 16,0 0-288-1,130-1-224-15,-103-2-120 0,1 1-1272 0,-6-2-1553 16,-6 1-4497-16</inkml:trace>
  <inkml:trace contextRef="#ctx0" brushRef="#br0" timeOffset="753181.0795">16714 6156 8121 0,'0'0'3233'0,"0"0"-1825"0,0 0-352 0,0 0 465 15,0 0-489-15,0 0-384 16,-14 108-96 0,14-72-192-16,0 3-80 0,0-3-64 0,0 2-168 15,0-3-40 1,0-2-8-1,0 1-504-15,0-8-1736 0,0-10-4546 16</inkml:trace>
  <inkml:trace contextRef="#ctx0" brushRef="#br0" timeOffset="753556.101">16845 6441 4761 0,'0'0'1936'15,"0"0"-48"1,0 0-255-16,0 0-545 0,0 0-440 0,0 0-240 31,129-56-176-15,-108 42-112-16,-8-3-32 0,-2 2-24 0,-9-2 40 0,-2 4 32 31,0-4 16-31,-2 2-80 0,-14 1-72 0,1 4 0 0,-3 4 8 15,1 6 272 1,-4 0 32 0,1 1-167-16,0 15 103 15,2 6 136-15,5 1-152 0,4 3 96 31,6-2 176-31,3 2-88 0,0-4-48 0,3-1-64 0,8-4-88 16,2-3-112 0,1-4 24-1,4-4-128-15,0-3-504 31,13-3-744-31,-2-5-1193 0,-5-7-2976 0</inkml:trace>
  <inkml:trace contextRef="#ctx0" brushRef="#br0" timeOffset="753861.1184">17160 6218 6345 0,'0'0'4297'0,"0"0"-2673"0,0 0 193 0,0 0-817 31,0 0-568-31,0 0-376 15,0 0-56-15,0 0-64 0,-34 60 8 16,34-41 56-16,2-6-16 31,10 2-80-31,-4-4 8 16,3 0 40-16,-1-4 0 0,-2 0 32 0,1-1 8 0,-5-2-16 31,-2 0 16-31,-2-2-48 0,0 5 56 0,0-2 0 16,-17 4 104 15,-3 4-104-31,-5-5-920 0,6-2-2985 0,7-6-2817 0</inkml:trace>
  <inkml:trace contextRef="#ctx0" brushRef="#br0" timeOffset="754065.1301">17233 6253 3168 0,'0'0'2833'0,"0"0"-1145"15,0 0 105-15,0 0-737 0,0 0-400 16,118 0-304-16,-94 0-328 15,5-5-24 1,-6 1-1392-16,-8-2-2625 0</inkml:trace>
  <inkml:trace contextRef="#ctx0" brushRef="#br0" timeOffset="754378.148">17351 6114 3776 0,'0'0'3121'0,"0"0"-2137"0,0 0-624 0,0 0 761 16,0 0-289-16,0 0-496 15,-11 130-64 1,11-97-80-1,0 0 80 1,0-1 48-16,0-2-88 16,0-1-80-16,0-2 96 0,2-7-8 0,1 1-48 0,6-6-56 0,-3-4 24 31,3-3-8-31,2-4 64 15,2-4 24-15,5 0-240 32,16-8-136-32,-6-10-1296 0,-3-2-4889 0</inkml:trace>
  <inkml:trace contextRef="#ctx0" brushRef="#br0" timeOffset="760480.497">2369 3982 904 0,'0'0'4001'16,"0"0"-2521"-16,0 0-464 0,-4-14-80 31,2 12-8-31,2 2-119 15,-2 0-265-15,2 0-288 16,0 0-88 0,0 0-8-16,0 0-24 0,0-2-32 0,0 2-96 0,0-1-8 15,0-2 0 1,2 2 0-1,9-4 0 1,5 2 0-16,1-4 8 0,6 1-8 0,1 0 48 16,8-2 56-16,7 0-24 15,14-1 56 1,31-6 112-16,33-3 168 0,0 1-40 0,-9 0-40 31,-12 3-232-31,-31 5-8 16,2 1-48-16,-3-1-40 0,-14 3 8 0,-15 2 0 31,-10 0 64-31,-12 4-80 0,-5-2 8 0,-2 2 56 0,-6-2 8 15,0 2 72 1,0-2-32 0,2-2-112-16,0-5-328 15,-2 2-1424-15,0-3-4321 0</inkml:trace>
  <inkml:trace contextRef="#ctx0" brushRef="#br0" timeOffset="761019.5279">3350 3621 6177 0,'0'0'2888'0,"0"0"-2039"0,0 0-689 15,0 0-56-15,0 0 112 16,0 0 168-1,48 49-48-15,-19-33-40 0,3 2 40 16,4-1-80 0,0 4-88-16,-3 0-72 0,-4 0-24 0,-2-2-72 15,-10-2 16 16,-1-5-8-31,-9-2-8 0,-5-2 8 0,-2 2-8 16,0 6 208-16,-23 9 136 31,-37 28-344-31,2-4-1456 0,3-4-4129 0</inkml:trace>
  <inkml:trace contextRef="#ctx0" brushRef="#br0" timeOffset="868510.676">3363 6693 2600 0,'0'0'5649'16,"0"3"-3840"-16,0-2-1025 0,0-1 240 31,0 3 72-31,0-1-576 0,0 2-200 0,0 1 65 0,0 6 255 0,-2 1 80 31,-3 4-24-15,-3 3 0-16,1 6-408 0,-2 1-40 15,-1 2-120 1,0 0-48-16,-1 2 16 31,-2-2-24-31,-4 2-64 0,-2 3 64 0,-6-3-64 0,-6 0 88 16,-2-2-48-16,-10 2 0 31,-3-4-40-31,-8 0 40 0,-2-2 72 0,-4-2-40 0,-3-2-32 16,1-6-40-1,2-2 0-15,3-6 88 16,1-2-96-16,4-1-8 0,3-3-80 0,0 0 32 0,2 0 48 31,1 0-64-31,-3 0 72 16,-2 0-96-16,-3 0-48 15,-3 0-104 1,0 0-128-16,-3-3 0 0,4 3 152 0,1-4-200 15,6 2 72 17,2-4 104-32,9 0 144 0,2-3 48 0,10 0 56 0,1-5-8 15,5-2-40-15,2-3 16 31,2-6 32-31,5-3 0 0,3-9 0 0,1 0 8 16,1-3 120 15,0-3-56-31,6 3 8 0,-2 3-8 0,2 1-24 0,0 5 40 0,0 4 0 16,12 0-88 15,5 1 0-31,8-2 16 0,4-1-16 0,7 2-8 16,1-4 8 15,4 2 8-31,-3-4-8 0,1 3 8 0,0 2 8 0,-1 2 0 0,-3 4-8 15,1 2-8 17,-1 2-112-32,-1 4 96 0,-3 2 16 0,4 1 0 15,2 3 16 1,5-5-16-1,2-1 0-15,4-1 48 0,5 2-40 0,0 1-16 0,2 2-64 16,-3 6 24 0,-6 1 24-16,-1 3-24 15,-7 0 40-15,-6 0 16 16,-2 4-8-1,-1 5 8-15,-2-4-8 0,4-1 8 0,3 1 0 0,0-5 0 16,8 2 48-16,-4-2-48 47,-1 0-8-47,-1 2 48 0,-5-1-48 0,-4 2-8 0,-7 1 8 15,-2-1-8 17,-2-1 8-32,-3 2-8 0,1-2 8 0,-2 1-8 0,1-2 8 0,1 2 0 0,1-1 48 15,2 0-40 16,-2 2-16-31,-1 0 32 0,-4 2-72 0,0 0-40 16,-1-1 72 15,-1 1 16-31,-1 0 0 0,0 1 0 16,-3 1 0-16,1-2 0 0,1 0 0 0,-1 0-48 0,-1 2 0 0,3-2 40 31,-5-3 8-31,3 4 8 16,-3-1-8-16,-2 2-16 0,2 1-88 46,-2-1 96-46,0 3-8 0,0 1 16 0,0 1 96 0,0 0-96 0,0 3-64 0,0-1 64 32,0 0 72-17,0 1-72-15,0-2 0 0,0 0 8 0,0-4-8 16,0 2 0-1,0-2 0-15,0-1 8 0,-2-2-8 16,0-1 0-16,-3 0 0 0,3-2 8 16,-5 3 0-1,3 1 0-15,-3-1 32 16,-4 7-40-16,0-1-792 0,-2-1-4809 31</inkml:trace>
  <inkml:trace contextRef="#ctx0" brushRef="#br0" timeOffset="874717.031">5032 6773 5825 0,'0'0'4513'0,"0"0"-2673"15,0 0-88 17,0-4-351-32,0 4-425 0,0 0-392 0,0 0-416 0,0 0-104 0,0 0-64 31,0 4-368-16,0 17 248-15,0 8 120 0,0 11 272 0,0 7 120 16,0 4-160 0,0 2-8-16,0-4-216 0,-3-5 136 0,-1-10-136 15,0-8 80-15,2-8-80 31,2-8 48-31,-3-6 8 0,3-2 56 16,0-2-120-16,0 0 120 16,0 0 160-1,0 0 41-15,0 0-201 0,0 0-72 0,0 0-48 16,0-6-280-16,0-8-929 15,0-6-3680 1</inkml:trace>
  <inkml:trace contextRef="#ctx0" brushRef="#br0" timeOffset="875242.061">5061 6702 1768 0,'0'0'8010'0,"0"0"-6434"0,0 0-720 0,0 0 344 0,0 0-295 16,0 0-313-16,0 0-88 31,62 0-128-31,-35 4-72 0,-3 3-80 16,-3 5-144-16,-8 3-24 15,-4 1 56 17,-6 4 24-32,-3 4-16 0,0 2 8 0,-19 7 48 0,-5-4-24 0,-1 1-48 31,1-6-96-16,-1-2 80-15,5-8-88 0,5-6-48 0,1-3 48 0,3-4 48 16,5-1 8 15,4 0-56-31,-1 0 8 0,3 0 184 0,0 0 32 0,0 0-104 16,0 0-120-1,0 0-72-15,3 2-80 16,9 8 112-16,5 3 40 0,0 1 16 16,-1 2-8-16,1 0 0 31,-2 0 0-31,-1-1-8 0,2 0-48 0,-3-2-776 15,8-1-896 32,-4-10-2337-47,-1-2-3433 0</inkml:trace>
  <inkml:trace contextRef="#ctx0" brushRef="#br0" timeOffset="875627.083">5308 7032 2680 0,'0'0'2113'16,"0"0"-585"0,0 0-280-1,0 0-56 1,0 0-79-16,0 0-521 0,0 0-168 0,128-26-200 15,-118 8-168-15,-3-2 48 0,-7 2 104 0,0 0 304 32,-7 0 80-32,-18 2-88 15,-1 0-248-15,-4 4 208 31,0 5-111-31,1 7 183 0,5 0-168 0,1 4-216 0,3 15-80 16,5 4-56-16,3 2-8 16,8 5-8-16,4 0 0 15,0 0-8-15,0-4 8 31,9-4 8-31,6-6-8 0,2-1 0 0,-2-9 0 0,5-4-96 16,4-2-256 15,23-2-777-31,-7-15-927 0,1 2-3649 0</inkml:trace>
  <inkml:trace contextRef="#ctx0" brushRef="#br0" timeOffset="876194.1155">5636 6860 9097 0,'0'0'2393'0,"0"0"-33"0,0 0-335 0,0 0-625 16,0 0-760-16,-121-20-432 15,102 41-160 1,3 8-48-1,7 1-8-15,5 3-40 0,4-2 32 0,0-2-64 47,0-7-88-47,11-4-240 0,2-8-240 0,5-6-32 0,2-4-40 0,0 0 136 0,2-14 72 16,-1-11-265 15,-2 0-103-31,-3-6 296 0,-5 3 376 0,-7 4 56 0,-2 4 152 16,-2 4 296 15,0 6 832-31,0 6-7 0,0 4-209 0,-6 0-264 0,-3 0-368 0,1 12-176 15,-4 15-88-15,1 6-16 32,-3 9 0-32,5 9 16 15,1 2 48-15,4 1-64 31,1-1-8-31,3-7 8 0,0-4-8 0,0-8 8 0,3-4 0 0,3-5 0 0,-2-8 0 16,1-7-8-16,-1-3 8 31,1-6 48-31,-3-1 352 16,5 0 192 15,2-10-96-31,4-12 0 0,5-10-280 0,4-4-216 0,7-22-480 0,-2 8-2432 0,-10 10-8587 16</inkml:trace>
  <inkml:trace contextRef="#ctx0" brushRef="#br0" timeOffset="876866.1539">5912 6981 8617 0,'0'0'2785'16,"0"0"-361"-1,0 0-503-15,0 0-489 0,0 0-712 0,0 0-560 16,0 0-112 0,29-7 40-16,6 7 88 15,13 0 0 1,2 0 17-1,11 0-89-15,3-2-32 0,6 2-64 0,3-4 24 0,3 0-24 16,0-4 56-16,-1 0-64 31,-1-4 48-31,-5 0 8 0,-9-1-56 0,-6 5 56 16,-10-1-56 15,-6 3 8-31,-7 4-8 0,-4 2 0 16,-6-2-72-16,1 2-112 0,-7 0-193 0,-1-2-383 31,-4-2-592-31,-3-4-1024 0,-3-1-1833 0,-4 1-3193 0</inkml:trace>
  <inkml:trace contextRef="#ctx0" brushRef="#br0" timeOffset="877165.171">6897 6713 5569 0,'0'0'6353'0,"0"0"-5201"16,0 0-496-16,0 0-39 31,0 0-17-31,0 0 32 0,0 0-176 0,85 34-24 0,-56-20-24 16,2 1-160-16,-2-1-104 31,-2-1-40-31,-3-3-96 0,-4 0 16 16,-7 1-16-16,-1-5-8 31,-8-2 48-31,-4-2 144 0,0 2 256 0,0 5 201 0,-25 4-113 0,-31 15-536 15,4 0-745 1,-2-3-4264-16</inkml:trace>
  <inkml:trace contextRef="#ctx0" brushRef="#br0" timeOffset="878266.234">7777 6728 856 0,'0'0'632'0,"0"0"-408"31,0 0-168-31,0 0 56 0,0 0-112 0,0-15-96 0,0 15-424 15</inkml:trace>
  <inkml:trace contextRef="#ctx0" brushRef="#br0" timeOffset="878595.2528">7777 6728 4913 0,'27'-9'2824'0,"-27"9"-479"16,0 0-681 0,0 0-24-16,-7-8-207 15,0 1-441-15,-1-5-192 16,-4-1-8 15,-3 0-144-31,-3-1-144 0,-4 1-151 0,2 2-137 0,-3 0-16 0,6 7-8 0,-1 0-64 31,5 4-120-15,-1 0 72-16,-1 8-72 0,-2 17-8 31,2 6-8-31,-2 12 0 0,5 2-8 16,3 5-32-16,7-2 40 15,2-4-72 1,0-9 80-16,5-3-72 15,10-8 64-15,1-5-72 0,3-8-64 0,4-4-144 0,2-7-185 47,17-7-671-47,-5-14-1240 0,-5-1-4210 0</inkml:trace>
  <inkml:trace contextRef="#ctx0" brushRef="#br0" timeOffset="878870.2685">7880 6832 4849 0,'0'0'4857'0,"0"0"-4137"16,0 0 16-1,0 0 456-15,0 0-256 16,-17 109-440 0,17-90-223-16,14-5-65 0,1-4 112 15,6-6-56-15,-3-4-16 0,-1 0 56 31,3-4 72-31,-4-14-24 0,0-1 80 16,-7-6 160 0,-5 1-192-16,-4-2 16 0,0 0-168 15,-11 2-96-15,-9 8-152 0,-4 6-40 31,-3 8-456-31,2 2-928 0,5 16-1337 0,7 2-4056 0</inkml:trace>
  <inkml:trace contextRef="#ctx0" brushRef="#br0" timeOffset="879527.3061">8310 6756 5633 0,'0'0'4385'0,"0"0"-2145"0,0 0 105 15,0 0-481 1,0 0-712-1,0 0-632-15,0 0-320 16,-98-9-32-16,86 35-168 31,3 5-24-31,5-1 24 0,4-3 0 0,0 2-8 0,0-8 0 16,4-2 8-16,7-5-16 31,3-5 8-31,-1-8-88 0,3-1-16 0,1 0 104 0,2-16 8 0,1-8 0 16,-3-6 8 15,-3-6-8-31,-5-3-8 0,-5-9 0 0,-4 3-264 0,0 2 80 0,0 5 64 31,0 9 56-15,0 7 72-16,-6 7 8 0,-1 5 24 0,3 2-24 15,-1 4-8 16,2 2 8-31,1 2 0 0,2 0 56 16,-2 0-56-16,2 0-8 31,-2 0 8-31,0 0-8 0,2 12-64 0,0 9 64 0,0 4 0 0,0 7 8 16,0 5-8-16,0 1 8 0,8-2 8 31,2-2-16-31,1-4 16 0,-3-2-16 0,2-7 0 16,-4-4 0 15,3-3-48-31,0-4 48 15,-2 0-216-15,0 0-784 0,3 4-1272 0,1-1-2241 0,-1-4-1473 32</inkml:trace>
  <inkml:trace contextRef="#ctx0" brushRef="#br0" timeOffset="880113.3396">8590 6886 3816 0,'0'0'4305'0,"0"0"-3321"16,0 0 65 0,0 0 279-16,0 0 112 0,31-2-552 0,-12-4-303 0,-4-2-73 15,1-1-32 1,-3 2-328-1,-5-3 40-15,2 2-192 0,-6-2 0 16,-2 0 16-16,-2-2-16 31,0-2-96-31,0 0 32 0,-13-1-80 0,-5 1 96 0,-2 7 48 0,0-1 0 31,2 5 128-15,0 3-80-16,1 0-48 0,1 0 8 0,1 3 136 16,3 9 64 15,1 4-64-31,7 2-64 0,-1 4 0 0,5 1-72 0,0 2-8 0,0-3 72 31,6 0 32-31,8-4-96 16,0-2 64-16,-1-1 40 15,3-6 8-15,-1-3 0 16,3-1-40-16,-1 2 112 0,4-3-192 0,1 1-288 15,12 0-752 1,-8-1-1977 0,-3-2-4816-16</inkml:trace>
  <inkml:trace contextRef="#ctx0" brushRef="#br0" timeOffset="897033.3074">5035 7463 4136 0,'0'0'2673'15,"0"3"-1473"-15,0-2-648 0,0 4-96 16,0-3 153-16,2 2 311 15,6-3 88 1,5-1-184-16,6 0 96 0,1 0-79 0,4 0-153 31,7 0-208-31,5-4-128 16,4-5-32-16,4-1-152 0,4-3-32 0,-4 2-8 15,-3 1-56 1,-10-1-24-16,-10 6 0 16,-9 2 8-16,-6 2-56 0,-6 1 8 15,0 0 16 1,0 0-24-16,0 0-664 15,-8 0-1465-15,-8 5-3792 0</inkml:trace>
  <inkml:trace contextRef="#ctx0" brushRef="#br0" timeOffset="897452.3314">5129 7606 4352 0,'0'0'2529'0,"0"0"-1025"0,0 0-463 16,0 0-185-16,0 0-152 0,0 0-64 15,0 0-8-15,0 0 248 16,0 0-248 0,143-30-71-1,-98 21-233 1,2-1-72-16,0 3-64 15,-3-1-56-15,-5 2-64 0,-6 2-64 0,-7 2-8 0,-4-2-80 16,-3 2-1072 0,-11-3-2977-1</inkml:trace>
  <inkml:trace contextRef="#ctx0" brushRef="#br0" timeOffset="900883.5276">7984 7138 1256 0,'0'0'5281'0,"0"0"-3905"16,0 0-648-1,0 0 313-15,0 0-145 16,0 0-368 0,-4 0-376-16,4 0-56 0,6-2 344 0,12 2 312 15,5 0-120-15,6 0-72 16,6 0-95-1,7 0 39-15,3 0-160 0,4 0-136 0,-2 0-88 32,-1 0-8-17,-7-1-96-15,-6 0 40 0,-7 1-56 0,-5 0-64 0,-7 0-320 16,-8-3-520 15,-4 1-1257-31,-2 0-3424 0</inkml:trace>
  <inkml:trace contextRef="#ctx0" brushRef="#br0" timeOffset="901355.5546">8085 7249 1776 0,'0'0'3049'0,"0"0"-1233"0,0 0-288 16,0 0-199-1,0 0-313-15,0 0-920 0,-8 4 80 16,24-2 120 15,7 0 208-31,6 0 248 0,2 2-16 0,5 0-352 0,1 1-176 16,1-2-40-1,-2 1-16-15,-3 0-144 16,-4-2 41-16,-7-1-33 0,-3 2 32 15,-6-3 0 1,-3 0-48-16,2 0-585 0,-5 0-1223 16,-5-3-4673-16</inkml:trace>
  <inkml:trace contextRef="#ctx0" brushRef="#br0" timeOffset="909240.0056">8677 4511 1032 0,'0'0'2088'0,"0"3"-704"0,0-1-735 0,0-2 223 0,0 0 832 15,0 1-712 1,0-1-376-16,2 0 249 16,7 0-169 15,5 0 232-31,3 0-288 0,4 0-80 0,1 0-256 0,2 0-120 0,-2 0-64 15,-1 0-64 1,-5 0 104-16,-1 0-160 16,-4 0-8-16,-7-1-336 31,-4-1-1640-31,0-1-4705 0</inkml:trace>
  <inkml:trace contextRef="#ctx0" brushRef="#br0" timeOffset="909673.0304">8646 4630 1088 0,'0'0'2560'0,"0"0"-911"0,0 0-177 0,0 0-72 16,0 0 137-16,0 0-665 0,0 0-216 31,96 0-144-31,-76-2-80 16,0 0-192-16,-2 2-24 31,-1 0-136-31,-1 0-80 0,-4 0 0 0,3 0-16 15,-6 0-752-15,-7 0-4089 0</inkml:trace>
  <inkml:trace contextRef="#ctx0" brushRef="#br0" timeOffset="920133.6287">15029 4470 3936 0,'0'0'3209'0,"0"0"-1217"0,0 0-151 15,0 0 23 1,0 2-792-16,0-2-567 0,0 1-297 0,6 5-88 16,11 5 144-16,5 3 216 31,4 5-168-31,5 4-56 0,4-2 48 0,-2 4-104 15,-2-1 24 1,-2 0-136-16,-5-4-72 0,-5-2-16 16,-2-4 0-16,-6-3 168 31,-2-4-168-31,-5-1 0 0,0-2-64 0,0-4-296 0,-1 0-480 15,0 0-720 1,1-4-1249 0,-4-5-4361-16</inkml:trace>
  <inkml:trace contextRef="#ctx0" brushRef="#br0" timeOffset="920533.6515">15301 4438 3184 0,'0'0'2433'0,"0"0"-521"0,0 0 513 0,0 0 15 16,0 0-479-16,0 0-601 0,0 0-448 15,0 0-384-15,-27 1-512 0,5 20-16 16,-10 9 0 0,-1 3 288-16,-2 5-288 15,4-3 128 16,8-7-56-31,6-5-72 0,8-10-40 0,2-5 32 0,0-2 0 16,-4-4-440 15,-1-2-1232-31,0 0-5034 0</inkml:trace>
  <inkml:trace contextRef="#ctx0" brushRef="#br0" timeOffset="936319.5545">15168 4859 760 0,'0'-2'1968'0,"0"-1"-976"0,0 0-392 16,0 0 345-16,0 0 175 16,-2 0-312-16,-4 0-88 0,2 0 368 31,0-1-383-16,2 1-81-15,-3-1 216 0,3 0-16 16,2 1 56 0,-2 2-264-16,2 1-15 0,0 0-241 0,0 0-248 15,0 0-112-15,0 0-152 0,0 0 8 16,0 0 32-1,0 0 104-15,0 8 8 16,0-1 0-16,0 2 8 31,0 1 8-31,2 2 48 0,2 0 32 0,1 4-24 0,-1 2 112 16,0 2-176-16,2 0 0 31,-4 4 8-31,-1 0-8 0,2 1 48 16,-1 1-56-1,1-2 8-15,-3-1 32 0,0 4-40 0,2-6 0 0,-2 3 0 16,2 1 0-1,-2 0 0 1,2 2 0-16,0 2 0 0,-2 2 0 16,2-1 8 15,-2 2 0-31,0-1-8 0,0 0 8 0,0 4-8 0,0-3 8 0,0 4-8 15,0-3 8-15,0 1-8 0,0 2 0 47,0-5 0-47,0-1 8 0,-4-2 0 0,0 2 8 16,2-2-8 15,-3 0 112-31,2 2-120 0,2 3 0 0,-1-2 0 0,2 4 0 0,0-1 80 0,0 0-80 31,0 0 0-31,0-2 48 16,0-1-48-16,0-2-32 15,0 0-16 17,0 2 96-32,0-3-64 0,0 2 16 0,0-2 0 0,0 3-8 0,2-4 0 0,2 4 8 15,1-4-8 16,-3 0 8-31,-2 0 0 0,0 0 56 0,0-1-56 16,0-2 0 15,0 2-48-31,0-2 48 0,2 0 0 0,0-1 64 0,2 1-16 0,-2-1 8 16,3 1-48 15,-2 0 56-31,-3 3-64 16,2-2 8 15,-2 2 96-31,0 0-104 0,0-2 0 0,0-3-8 0,0-2 8 0,0-6 0 0,0-2 16 0,0-2-8 15,0 2 104-15,0 0 136 32,0 6 192-32,0 2-168 0,0 2-96 0,-2 0-160 0,2-1 56 15,0-3-64-15,0-7 0 16,0-1 48 15,0-5-56-31,0-2-80 0,0 0-64 0,0 1 40 16,0 2 8 15,0 2 88-31,0 0 8 15,0 1-8-15,0 0 8 0,0-3 8 0,0-2-8 0,0-2-112 0,4-2-1080 0,15 0-865 32,0-12-2008-32,-1 0-1288 0</inkml:trace>
  <inkml:trace contextRef="#ctx0" brushRef="#br0" timeOffset="936790.5814">15143 7103 3528 0,'0'0'2601'0,"0"0"-937"0,0 0 105 15,0 0-113 1,0 0-480-16,0 0-504 0,0 0-456 0,0 10 88 16,0 6 209-16,0 6-185 15,0 5-120 1,0 0 88-16,0 4-240 0,4 0-48 0,-1-3 0 15,-1-1 8 1,0-8 56-16,0-3-72 16,-2-4-8-16,2-2 8 15,-2-4 0 1,0-2 0-16,0 0-136 0,0-2-961 0,0-2-1047 15,0 0-3129-15</inkml:trace>
  <inkml:trace contextRef="#ctx0" brushRef="#br0" timeOffset="937236.6069">14875 7121 7281 0,'0'0'3137'0,"0"0"-1601"0,0 0-464 31,0 0-200-31,0 0-511 0,0 0-265 16,0 0-96-16,36 48 8 0,-11-18 144 15,-1 4 0 17,0 0-88-32,1-2 24 0,-3-2-72 0,3-6-8 0,-4-2 40 15,-2-5 24 16,-1-6 8-15,-5-4-16-16,1-1 72 0,-1-3 192 0,-1 0-56 31,1 0-120-15,-3 0-8-16,7-3-24 0,0 0 48 0,10 0 80 0,11-12 32 0,9-16-280 0,29-38-800 0,-12 7-2057 15,-9 1-8057 1</inkml:trace>
  <inkml:trace contextRef="#ctx0" brushRef="#br0" timeOffset="937900.6449">15773 7085 5817 0,'0'0'3040'0,"0"0"-759"15,0 0-257 1,0 0-143-16,0 0-825 0,0 0-456 0,0 0-320 15,0-6-160-15,0 13-120 0,0 16 0 32,0 9 0-32,-11 8 104 0,1 7-24 0,-6 0 16 31,1 0-88-16,1-6 56-15,3-5-64 0,4-6 32 0,2-3-32 16,1-8 0 15,4-2-88-31,0-7-288 0,0-2-240 0,0-5-480 0,0-3-449 0,0 0-159 16,0 0 536-1,9-21-168-15,2-5-1857 16,2-1-696-16</inkml:trace>
  <inkml:trace contextRef="#ctx0" brushRef="#br0" timeOffset="938218.6631">15791 7188 1640 0,'0'0'2552'0,"0"0"-575"0,0 0-201 0,0 0-71 0,27-103-489 0,-22 86-152 16,-1 8 128 15,-4 3-47-31,2 3-257 0,-2 3-480 0,2 0-408 0,3 7-152 0,4 8 152 31,2 10-96-31,0 5 96 16,5 2 0-16,-3 4 16 0,1 0-8 31,-3-2 112-31,-3 0 24 0,0-4 8 15,-4-2 24-15,-2-4 0 0,0-3-64 0,-2-6-40 16,0 0-64 0,0-5 112-16,0-2-120 15,0-2-80 16,0-2-280-31,0-3-288 0,0-1-216 0,0 0-57 0,-6 0-1271 0,-12-4-2521 16,5-7 2288-16,-1-2 1537 47</inkml:trace>
  <inkml:trace contextRef="#ctx0" brushRef="#br0" timeOffset="938353.6708">15800 7335 2392 0,'0'0'2264'0,"0"0"-775"16,0 0 487 0,0 0-255-16,0 0-513 0,0 0-664 0,0 0-528 15,16-34-16 1,22 34 0-16,-3 0-880 15,-3 0-2233-15</inkml:trace>
  <inkml:trace contextRef="#ctx0" brushRef="#br0" timeOffset="939297.7248">16105 7249 4656 0,'0'0'4641'0,"0"0"-2664"15,0 0 199 1,0 0-447-16,0 0-849 0,0 0-664 0,0 0-216 15,0 0 8 1,-7 64 112-16,7-41-64 16,0 2 32-16,0-7-24 31,0-4-48-31,0-4 32 0,0-3-40 0,0-6 8 0,3-1-16 15,1 0-64-15,5 0-72 32,1-9 72-32,3-8-16 0,3-2-224 0,-3-2-96 31,3 5 8-31,-5 3 176 0,-3 0 136 0,-1 7 80 15,-2 2 0-15,-3 4 0 32,-2 0 0-32,2 0 0 0,0 0 0 0,3 6 104 15,-1 8 216 16,2 1-8-31,1-2-168 0,0 2-48 0,2-5-96 0,11-10-608 0,0 0-1625 32,-4 0-2840-17</inkml:trace>
  <inkml:trace contextRef="#ctx0" brushRef="#br0" timeOffset="939563.74">16330 7238 6569 0,'0'0'4409'0,"0"0"-3793"16,0 0-272-16,0 0 392 15,0 0-128 1,0 0-272-1,116-7-336-15,-73-3-104 0,-9 0-1448 0,-11 0-3321 32</inkml:trace>
  <inkml:trace contextRef="#ctx0" brushRef="#br0" timeOffset="939712.7485">16444 7135 8489 0,'0'0'2633'0,"0"0"-1465"0,0 0-176 0,0 0-71 0,0 0-97 0,-35 114-240 0,26-77-288 31,4 5-112-15,3-7-56-16,2-1-128 0,0-3-160 0,7-13-1016 15,12-8-1609 16,2-9-2768-31</inkml:trace>
  <inkml:trace contextRef="#ctx0" brushRef="#br0" timeOffset="939935.7613">16585 7324 5777 0,'0'0'2624'0,"0"0"-1351"0,0 0-33 15,0 0-64-15,0 0-536 16,33 109-352-16,-18-99 40 16,6-6-16-1,1-4 40-15,0 0-71 0,-2-8-49 16,-1-9-88-16,-7-6 40 31,-7-1 56-31,-5-2-240 0,0 2-192 0,-38 6-1793 16,0 8-2416 15,0 6-520-31</inkml:trace>
  <inkml:trace contextRef="#ctx0" brushRef="#br0" timeOffset="940841.8131">16930 7211 10490 0,'0'0'2616'0,"0"0"-1936"0,0 0-496 15,0 0-39-15,0 0 167 31,0 0-88-31,-14 118-104 0,1-84-56 16,0-4-56 15,4-6 48-31,0-6-56 0,7-10 0 0,0-4 0 0,2-4 80 0,0 0-80 16,0-8-64-16,13-14-336 31,9-7 80-31,7-6 39 0,7 1-103 16,-3 1 144 15,-2 8 176-31,-6 6 64 0,-12 10 0 0,-4 7 168 0,-6 2-112 0,-3 2-48 15,0 16 552-15,0 3 281 16,0 2-313 15,-5-1-272-31,0-3-128 0,1-3-112 16,-1-7 40-16,5-3-56 0,0-4 0 0,0-2-136 0,0 0-80 0,5-17 56 31,9-7-264-15,3-3-32-16,3 1 56 31,-5 4 255-31,-3 5 145 0,-5 12 361 0,-3 5 39 0,-1 0-280 0,4 5-120 15,-3 12 104-15,5 4 0 0,-1-2-32 32,2 4 8-17,1-6-80-15,-1-3-232 0,4-4-705 0,1-8-519 31,1-2-64-31,2 0 128 0,2-14-577 0,-3-6 169 0,-3 0 768 16,-7 1 1032-16,-5 5 696 16,-2-1 1488 15,0 5 377-31,0 1-857 0,-7 4 96 0,-1 5-559 15,0 0-497-15,2 0-456 0,-3 8-240 32,3 10-48-17,-1 1-8-15,2 0-40 0,3 0 32 0,2-2 16 0,0-1 0 16,0-4-8-1,0-4 0-15,4-2-312 0,4-3-248 16,2-3-128-16,6 0 63 31,2-11 393-31,2-11-264 0,0 1-144 0,0-4-112 16,-4 5-112 15,-5 8 552-31,-7 8 320 0,-4 4 264 0,0 2 64 0,0 18 320 0,-4 2-152 16,-3 4-248 15,1-3-168-31,3-5-64 15,3-4-16-15,0-10-384 0,7-3-1752 32,6-1-3137-32</inkml:trace>
  <inkml:trace contextRef="#ctx0" brushRef="#br0" timeOffset="941029.8239">17469 7259 6009 0,'0'0'4841'0,"0"0"-4289"0,0 0-264 0,0 0 376 16,0 0-64-16,143-48-384 15,-112 42-48 1,0-2-168-16,-2-1-880 0,-8 5-1640 0,-13-1-2625 0</inkml:trace>
  <inkml:trace contextRef="#ctx0" brushRef="#br0" timeOffset="941213.8344">17641 7104 8345 0,'0'0'3081'0,"0"0"-2329"0,0 0-608 0,0 0 352 16,0 0 88-16,-19 121-224 16,13-81-96-1,2-2-159-15,-1-2 79 0,3-1-56 0,2-7-56 16,0-6-72 15,0-7-432-31,7-4-1233 0,3-7-2800 0</inkml:trace>
  <inkml:trace contextRef="#ctx0" brushRef="#br0" timeOffset="941403.8453">17794 7299 4480 0,'0'0'4809'16,"0"0"-4128"0,0 0-433-16,0 0 472 0,0 0-16 15,0 0-496-15,0 0-112 31,11 90-96-31,-11-77-224 0,2-8-1248 0,-2-2-2969 16</inkml:trace>
  <inkml:trace contextRef="#ctx0" brushRef="#br0" timeOffset="941572.8549">17826 7086 7497 0,'0'0'4001'0,"0"0"-3481"47,0 0-464-47,0 0-48 0,0 0-8 0,0 0 0 0,0 0-512 16,0 0-2177-16,77 106-6120 15</inkml:trace>
  <inkml:trace contextRef="#ctx0" brushRef="#br0" timeOffset="942083.8842">18175 7163 4705 0,'0'0'1704'0,"0"0"-304"0,0 0 617 16,0 0-289-1,0 0-240-15,0 0-720 0,0 0-447 16,0 0-313-16,-87 34 200 0,63-2-136 16,-3 0 104-1,3-2-64-15,3-4 392 16,6-2-48-16,3-6-232 15,10 1 72 1,2-5-88-16,0-4-56 0,6-1 0 0,13-3-56 16,6-4-96-1,8-2-128-15,11 0-856 0,-7-8-1969 16,-8-8-7409-16</inkml:trace>
  <inkml:trace contextRef="#ctx0" brushRef="#br0" timeOffset="962262.0383">16799 7640 5841 0,'0'0'2600'16,"0"0"-1487"-16,0 0-193 0,0 0-272 0,0 0-96 31,50 14-104-16,-21-12-8-15,5 2 72 0,3-3-104 0,2 2 80 16,0-1-103 0,-3 0-9-16,-2-2-48 0,-5 0-152 15,-5 0 80-15,-3 0-88 0,-6 0-88 16,-3 0-8-1,-6 0-24-15,-4 0-48 16,-2 0-616 0,-2 0-1249-16,-14 0-2984 0</inkml:trace>
  <inkml:trace contextRef="#ctx0" brushRef="#br0" timeOffset="962897.0746">16849 7764 5097 0,'0'0'3240'0,"0"0"-1287"0,0 0-265 15,0 0-352 17,0 0-632-32,0 0-471 0,0 0-161 0,0 0-8 0,3 0 80 0,8 0-48 15,4 0 32 1,4 0-24-1,0 3 80-15,6-2-8 0,2 3-32 16,0 2-88-16,-1-2-48 16,1 2 56-16,-3-1-56 15,1 1 8-15,-3-5-8 0,-1 3 40 0,-4-4-48 31,-1 3 72-31,-7-3-64 0,-3 0-8 0,4 0-64 16,-4 0-808 0,-1 0-2329-16</inkml:trace>
  <inkml:trace contextRef="#ctx0" brushRef="#br0" timeOffset="965338.2142">18665 7215 6585 0,'0'0'2777'0,"0"0"-1329"32,0 0 360-32,0 0-199 15,0 0-705 1,0 0-856-16,0 0-48 0,7-2-3049 0</inkml:trace>
  <inkml:trace contextRef="#ctx0" brushRef="#br0" timeOffset="970092.4862">11997 7109 8857 0,'0'0'4537'0,"0"0"-2752"15,0 0-57 1,0 0-312-16,-16-5-167 0,16 5-561 16,0 0-432-1,0 3-256-15,0 21-296 0,0 12 200 0,-2 8 0 31,2 6-160-31,0-4-64 0,0-4 128 0,0-6-80 16,0-8 120 0,0-6-9-16,0-7 65 15,7-5 40-15,2-4-24 16,0-5-88-16,4-1 16 0,3 0 64 0,3 0 24 31,4-10 64-15,1-5 0-16,-1-2 64 0,-1-1-56 0,-4 3 40 15,-5-2 0 1,-4 3 248-1,-2 0-16 1,-6 0 17-16,2 0 15 0,-3-2-120 0,0-2-144 16,0-2-48-16,0-3-72 31,0 5-640-31,0-5-937 0,0 7-2384 0,7 5-2256 0</inkml:trace>
  <inkml:trace contextRef="#ctx0" brushRef="#br0" timeOffset="970337.5002">12268 7157 4993 0,'0'0'3992'0,"0"0"-2247"0,0 0-129 0,0 0-520 16,0 0-696-16,0 60 417 0,0-26-217 31,-6 1-264-31,2 3-208 0,-3-5-56 0,3-1-72 0,2-8-168 16,2-4-472-1,0-14-793-15,0-3-1167 16,2-3-2441-16</inkml:trace>
  <inkml:trace contextRef="#ctx0" brushRef="#br0" timeOffset="970482.5085">12303 7119 5977 0,'0'0'4601'0,"0"0"-3441"0,0 0-520 0,0 0-256 0,0 0 720 0,0 0-247 0,52 114-529 16,-31-80-200 15,3-2-128-31,3-6-80 0,15-8-1441 0,-6-8-1727 16,-7-6-3378 15</inkml:trace>
  <inkml:trace contextRef="#ctx0" brushRef="#br0" timeOffset="970671.5193">12618 7104 4705 0,'0'0'5393'0,"0"0"-3329"16,0 0-584-1,0 0-535 1,0 0-537-16,0 0-216 0,-80 121-112 0,55-72-8 0,2-6-72 16,2-1 0-1,3-8 0-15,7-8-608 16,9-10-1057 15,2-8-1239-31,0-8-3386 0</inkml:trace>
  <inkml:trace contextRef="#ctx0" brushRef="#br0" timeOffset="970836.5287">12618 7125 5777 0,'0'0'2048'0,"0"0"-79"0,0 0-689 0,0 0-48 0,0 0-208 0,61 116-568 16,-52-82-232 15,-3-2-167-31,-2 0-57 0,-4 3-393 16,0-7-1831-16,0-8-4425 0</inkml:trace>
  <inkml:trace contextRef="#ctx0" brushRef="#br0" timeOffset="971272.5536">12764 7079 7865 0,'0'0'4297'0,"0"0"-3521"31,0 0-408-31,0 0-56 0,0 0 521 0,0 0-193 0,26 105-272 0,-17-64-80 16,-5 1-64-1,1 0-104 1,-5-2-48-16,2-4-64 16,-2-8-8 15,0-6 0-31,0-7-112 0,0-8 32 0,0-3 80 0,2-4 0 0,-2 0 152 0,2 0 280 15,1 0 232 1,4-7-336 0,4-5-272-16,0-1 16 0,7 1-72 31,-1 5 8-31,6-1-8 0,4 3 0 0,-1 1 8 0,3 0 48 15,3 0-56-15,-3 0 8 16,-2 1-8-16,2-6-344 16,-8 6-2256-1,-5-4-6746 1</inkml:trace>
  <inkml:trace contextRef="#ctx0" brushRef="#br0" timeOffset="974005.71">13327 7225 4440 0,'0'0'3177'15,"0"0"-1569"-15,0 0-415 0,0 0 343 31,0 0-312-31,0 0-664 16,0 0-87-16,7 0-297 0,9 0-8 0,1 0-40 31,6 0 8-31,1 0-24 0,3 0-24 0,-1 0 56 16,2 0-64-1,2 0 24-15,1 0-56 16,-2 0 16-16,3 0 16 16,-3-1-80-1,2-2 0-15,0 1 0 0,2 2 0 0,1 0 0 31,-1 0 0-31,1 0 8 0,0 0-8 0,1 0 0 16,3 0 0 15,-1 0 0-31,4 0 24 0,-1-2-24 0,2-2 0 16,-1 0 0-16,1-2 0 0,-3 2 0 31,2 0 0-31,-3 1 0 0,-3 3 0 0,1 0-8 16,-3 0 8 15,-2 0 0-31,3 0 0 0,-3 0-56 0,0 0 48 0,0 0-48 0,0 0 48 15,3 0 8 17,-3 3 0-32,2 1-8 0,0 0-48 0,-5 2 8 15,-2 0 48-15,-1 0-16 16,-2 1 0 15,-4-4-40-31,1 1 48 0,-1-1 8 0,0-3-48 0,4 0 48 0,-1 0 16 0,1 0 24 16,-2 0-40 15,2 0 0-31,-1 0-8 0,-4 0 8 15,0 0-64-15,-1 0 64 0,4 0 0 32,1 0 0-32,3 0-8 0,1 0 8 0,3 3 0 0,0 1 0 15,0 0-16-15,0 0 8 31,-2 2-40-15,-3-2 48-16,3 0 0 0,0 1 8 0,0-5-8 31,1 0 16-31,1 0-8 0,-2 0 16 0,-2 0-16 0,-5 0-8 0,-1 0 8 16,0 0-8-16,-6 2 0 31,1 2 0-31,-4-1-8 0,-1-1 8 16,-2 0 0 15,-2-2 0-31,-3 0 0 15,-2 0-208-15,0 0-2137 0,-11-2-6337 0</inkml:trace>
  <inkml:trace contextRef="#ctx0" brushRef="#br0" timeOffset="974394.7322">15551 7071 4785 0,'0'0'5873'0,"0"0"-4729"15,0 0-768-15,0 0-96 16,0 0-80-16,0 0 144 0,24 48-48 0,-5-31 8 16,2 4 112-16,0 0 17 31,-2-4-185-31,-3 3-120 0,-3-4-56 15,-1-2 16 17,-8-2-24-32,-2-2-16 0,-2-2 208 0,0 0 272 0,-8 2-72 0,-15 2-456 15,-15 2-48 1,3-4-2401-16,4-3-6608 0</inkml:trace>
  <inkml:trace contextRef="#ctx0" brushRef="#br0" timeOffset="976522.8539">18368 7349 4456 0,'0'0'3081'0,"0"0"-1192"0,0 0-81 0,0 0-56 16,0 0-487 0,0 0-521-16,0 0-64 0,19 3-32 15,10-3 88-15,4 0-200 0,7-5-160 31,7 1-80-31,3 2-96 0,3 2-64 0,0 0-128 0,3 0 32 32,-2 0-24-32,-4 0-16 15,0 4 8-15,-4 0 0 16,1-1 8-1,-5-2-16-15,-3-1-96 0,-6 0-272 0,-4 0-248 16,-5 0-464 15,-3 0-632-31,1 0-505 0,-7-10-991 16,-3 0-1906 15</inkml:trace>
  <inkml:trace contextRef="#ctx0" brushRef="#br0" timeOffset="976801.8699">19087 7122 7721 0,'0'0'4241'15,"0"0"-2937"-15,0 0-343 16,0 0-321 0,0 0-456-16,0 0-176 15,15 45 112-15,9-24 40 0,8 2 112 16,1-1 24-1,0-4-96-15,2-2-32 0,0 0-40 16,-4-4 8-16,-2 0-128 31,-5 0 104-31,-1-2-112 0,-3-3 72 16,-7 2 24-16,-4-1-48 31,-4-2 72-31,-3 1-120 0,-2 1 0 0,0 3 408 0,-27 6-88 16,-10 3-320-16,-35 12-520 0,9-4-2496 31,7-8-6843-31</inkml:trace>
  <inkml:trace contextRef="#ctx0" brushRef="#br0" timeOffset="977962.9363">19856 6997 6569 0,'0'0'3297'0,"0"0"-1521"16,0 0 240-16,0 0-519 15,0 0-721-15,0 0-392 0,0 0-208 32,-100 13-168-17,86 18 0-15,3 9 120 0,4 8 32 0,4 4-48 0,3 0 136 31,0-4-72-31,0-4 24 0,14-3-88 0,1-10-64 0,6-4-48 16,-1-9-40 0,5-10-352-1,3-8-224-15,3 0-192 31,0-17-160-31,-2-9-497 0,-4-2 25 0,-7 1 416 0,-9 3 360 0,-7 7 664 16,-2 11 320 0,0 6 1008-16,-2 0-744 15,-7 17-232 1,5 0 208-16,4 1-144 0,0-3-135 15,0-6 103-15,15-2-80 16,5-7 40-16,3 0-48 0,-2-7 64 0,0-13-80 16,-3-5-32-16,-9 2 8 15,-9-4 48 1,0 6-192-1,-12 1-112-15,-19 16-832 0,5 4-1232 47,3 0-3426-47</inkml:trace>
  <inkml:trace contextRef="#ctx0" brushRef="#br0" timeOffset="978741.9809">20248 7249 8225 0,'0'0'2817'0,"0"0"-985"0,0 0 129 16,0 0-961 15,0 0-488-31,0 0-432 0,0 0-80 0,-85 37-16 0,79-7 8 0,0-1 0 31,6-2-16-31,0-4 16 0,0-5-8 16,8-3 8 15,0-5-56-31,5-9-32 0,1-1 48 0,3 0 48 0,4-15 16 0,1-12-16 16,1-7 0-1,-4-7-48-15,0-6-80 0,-9 0-80 0,-3-3-64 32,-7 6-112-17,0 2 144-15,0 10 88 0,0 7 104 0,-10 4 48 16,3 7 96-16,0 5-40 15,0 4 168 17,2 5 192-32,3 0-168 0,0 5-248 0,2 18-104 15,0 10 88 1,0 6 8-16,0 4 8 15,7 3 48-15,4-4-32 0,1-4 96 0,2-4-112 16,2-7 48 15,-3-7-40-31,1 0 8 0,1-9 24 0,3 0-40 0,3-6-160 0,3-3-64 16,0-2-200 15,2 0-56-31,2 0-457 0,-4 0 249 0,-2-10 248 0,-3-2 216 16,-5-2 96 15,-2 0 128-31,-3-4 40 0,-4-2-32 0,-1-2-8 0,-4 0 0 15,0 2 0 17,0 2 0-32,-5 4 240 0,-8 5 88 0,-1 3 0 0,2 5-168 0,-5 1-56 15,5 0-16 1,-1 0 120-16,-1 3-200 0,3 12 0 0,-1 1-8 31,6 3-8-15,1 2 0-16,2 3 8 0,3-2 208 0,0 2 25 15,3-1-137-15,8-3 104 0,3 0-144 31,1-5 88-31,1 0 8 0,1-4-64 0,2-2 64 32,3-4-152-17,7-5-80-15,-4 0-1345 0,-6 0-5296 0</inkml:trace>
  <inkml:trace contextRef="#ctx0" brushRef="#br0" timeOffset="987689.4926">20174 7650 4480 0,'0'0'3305'16,"0"0"-1384"-1,0 0-41 1,0 0 320-16,0 0-823 15,0 0-785 1,0 3-288-16,0-3-136 0,0 1-152 0,0 2-16 16,0 6-88-1,0 1 24-15,0 7 64 0,0 0 0 0,4 4 0 16,-2 1 56-16,0-1-48 15,2 2 64 1,-2-3-56-16,-1-2-16 0,2-4 8 0,-1-2 0 31,0-5 0-15,1 2 0-16,-3-4-8 0,2 1 0 0,0-1 8 0,-2 1-8 15,2 0 0 1,0-3 8-16,-2 4 0 0,2-3-8 16,-2 1 0-1,0-4 0-15,2-1-8 16,-2 3-80-16,0-3-40 0,3 0 112 31,-3 0 16-31,0 0 8 0,0 0 8 0,0 0 48 0,0 0-64 16,0 0-16-1,3 0-88-15,1 0-128 16,3 0 112 15,-1 0 112-31,6 0 8 0,-1 0 8 0,4 0 120 0,1 0 16 0,4 0 64 16,2 0-56-1,2 0-80-15,3 0 8 0,2 0-80 0,2 0 48 31,1 0-40-15,-1-4-8-16,-4 1-48 0,-3 3-200 0,-4-2-88 16,-4 2-120 15,-5-4-784-31,-5 2-1625 0,-4 0-4361 0</inkml:trace>
  <inkml:trace contextRef="#ctx0" brushRef="#br0" timeOffset="988094.5158">20595 7738 6241 0,'0'0'1928'0,"0"0"-1304"0,0 0 521 16,0 0-9-16,0 0-296 0,0 0-320 0,0 0-216 15,58 56-160 1,-38-42-40-16,-1 0 48 16,2-1-144-16,-3 1 48 15,-4-2 48 1,-4-1 16-16,-3 3-16 0,-5-1 184 0,-2-1 17 15,0 2 47 1,0-1 96-16,-15 6-168 0,-8-1-280 0,-14 6-272 16,6-5-2193-16,6-8-7241 0</inkml:trace>
  <inkml:trace contextRef="#ctx0" brushRef="#br0" timeOffset="988675.549">21144 7863 7761 0,'0'0'1865'0,"0"0"-745"0,0 0 88 16,0 0-16-1,0 0-344 1,0 0-415-16,0 0-209 0,0 0-104 0,73-13-40 0,-65-2 48 15,-8-6-128 1,0 1-56-16,0 0-88 16,-13 2-240-16,-7 6 32 15,1 6 207 1,-2 6 129-16,1 0-48 0,5 3-16 0,1 14-16 0,3 6 8 15,4 0-8 1,7 5 96-16,0 3 0 0,0-6 168 16,0 2 104 15,11-7 57-31,5-4-25 0,2-2-144 0,0-5-32 0,1-8-32 15,2-1-96 1,3 0-312-16,8-20-937 0,-8-4-2687 0,-4-2-3306 16</inkml:trace>
  <inkml:trace contextRef="#ctx0" brushRef="#br0" timeOffset="988856.5594">21144 7863 7137 0,'155'-91'2913'0,"-155"91"-1713"0,7 10 704 0,4 2-247 31,5 4-529 0,1 1-416-31,1-1-216 0,1-1-256 0,-2-2-136 0,1-2-80 0,-4-2-24 16,5-6-888 15,4-3-1056-31,-4 0-2265 0,-3-13-4665 0</inkml:trace>
  <inkml:trace contextRef="#ctx0" brushRef="#br0" timeOffset="989043.5701">21484 7722 7817 0,'0'0'3137'0,"0"0"-1801"0,0 0-56 0,0 0-15 31,0 0-505-31,-78 110-312 0,65-74-232 0,1-1-104 0,4-2-112 16,1 5-64-16,5-11-1304 31,2-6-3345-31</inkml:trace>
  <inkml:trace contextRef="#ctx0" brushRef="#br0" timeOffset="989535.5982">21632 7853 4889 0,'0'0'2320'15,"0"0"-248"-15,0 0-215 0,0 0-393 16,0 0-240-16,0 0-591 16,97 10-329-16,-75-24-72 15,-4-3-152-15,-3-1-8 31,-5 1 24-31,-8 1 16 0,-2-1-40 0,0 6-72 16,-4 1-8 15,-10 3-40-31,-1 5 48 0,-1 2-8 0,-2 0 8 0,0 2 8 16,1 9 112 15,0 2 136-31,0 1 144 0,2 3-24 0,-2 2-144 0,7 2-40 47,3-2-80-47,3 3-48 0,4-1 32 0,0-3 32 0,0 0 16 0,9-4-88 15,7-4-56 17,1-2-248-32,5-6-520 0,12-2-856 0,-5 0-2345 15,-4-4-3097-15</inkml:trace>
  <inkml:trace contextRef="#ctx0" brushRef="#br0" timeOffset="989951.622">22123 7676 6425 0,'0'0'2416'0,"0"0"-623"16,0 0 111-16,0 0-416 15,0 0-519 1,0 0-657-16,-73-12-48 0,62 22-208 0,-3 9 0 0,1 2 192 16,5 6 56 15,-2-1-8-31,8 0 88 0,0-2-88 0,2 0-32 31,0-4-104-31,0-2-160 0,20-3-104 0,0-4-1352 0,2-8-3529 0</inkml:trace>
  <inkml:trace contextRef="#ctx0" brushRef="#br0" timeOffset="990357.6453">22280 7753 496 0,'0'0'7313'0,"0"0"-5064"16,0 0-777-16,0 0-448 0,0 0-744 15,0 0-80-15,0 0 184 16,0 0-96-16,-27 110-64 0,27-88-39 47,4-4 7-47,5-6 48 0,0-3-224 0,-2-5 32 0,2-4-48 46,2 0 8-46,5-7 144 0,-1-13-152 0,1-6-304 0,0 0-545 0,-1-2-815 0,-2 6 56 0,-7 5 559 32,0 7 1049-17,-6 8 16-15,0 2 457 0,0 0-145 0,0 0-64 16,0 11 248-16,0 2 184 31,2 3-56-31,2 5-352 0,0-3 16 0,3 0-256 0,2-4 0 0,7-1-48 31,-3-4-904 0,0-5-3257-31</inkml:trace>
  <inkml:trace contextRef="#ctx0" brushRef="#br0" timeOffset="990549.6562">22547 7716 4256 0,'0'0'5842'0,"0"0"-5050"0,0 0 216 15,0 0 112 16,0 0-456-31,0 0-143 0,120 0-401 0,-91 0-120 0,-4 0-104 16,0-13-1625 0,-8 1-1448-16,-5-1-2136 0</inkml:trace>
  <inkml:trace contextRef="#ctx0" brushRef="#br0" timeOffset="990783.6696">22694 7586 4825 0,'0'0'2560'16,"0"0"-1808"15,0 0 601-31,0 0 247 0,-13 102-712 0,13-68-144 16,0 0-120-16,0 1-216 31,0-5-79-31,0-1-153 0,0-4-176 0,0-6-72 0,15-5-1025 31,-1-7-983-15,-1-5-2545-1</inkml:trace>
  <inkml:trace contextRef="#ctx0" brushRef="#br0" timeOffset="990931.6781">22864 7827 7225 0,'0'0'1232'0,"0"0"-71"0,0 0 103 31,0 0-368-31,0 0-472 0,0 0-280 16,0 0-144-16,0 0-376 31,0 0-1352-31,15 78-3201 0</inkml:trace>
  <inkml:trace contextRef="#ctx0" brushRef="#br0" timeOffset="991131.6895">22943 7554 488 0,'0'0'9698'0,"0"0"-8434"47,0 0-1264-47,0 0-104 0,0 0 96 0,0 0-2689 0</inkml:trace>
  <inkml:trace contextRef="#ctx0" brushRef="#br0" timeOffset="991466.7087">23070 7704 6585 0,'0'12'1848'0,"0"4"-479"15,0 6 103-15,0 5-184 0,2 0-448 0,6 1-400 31,-2-3-143-31,3-4-145 0,0-4-72 0,0-8 0 16,2-2 0 15,2-7-72-31,1 0 8 16,-1-4 64-1,-1-14-80-15,-2-7 0 0,-3 1-168 0,-5 1-184 0,-2 1-41 16,0 5 73 15,-7 5 56-31,-8 6 32 0,-9 5-328 0,3 1-1984 0,6 0-3426 0</inkml:trace>
  <inkml:trace contextRef="#ctx0" brushRef="#br0" timeOffset="991795.7275">23269 7756 5089 0,'0'0'1744'0,"0"0"184"0,0 0-151 16,0 0-49-16,0 0-600 31,0 0-391-31,0 0-265 0,36 109-184 16,-36-92-112-1,0-5-72-15,0-1-40 0,0-8-64 16,2 0-64-16,0-3-88 0,7 0-256 31,2-17-144-31,4-6-721 0,8-7-839 0,2-1-993 0,-4 6 1185 16,0 4 1192 15,-3 10 728-31,-7 7 432 0,-3 4 464 0,-1 0 216 16,-2 0 248-16,2 9-71 31,1 10-225-31,-1-2-176 0,2 6-224 0,-4-2-384 0,-1 12-272 15,-4-7-8 17,0-4-2616-32</inkml:trace>
  <inkml:trace contextRef="#ctx0" brushRef="#br0" timeOffset="1.0061E6">15183 7017 2600 0,'0'0'1584'0,"0"0"-327"0,-2 0 279 0,0 0 72 16,2 0-103-16,-2 0-473 31,2 0-80-31,0 0-88 0,0 0-152 0,0 0-95 15,-3 0-57 1,3 0-144-16,-2 0-80 0,-1 0-64 16,2 0-88-16,-1 0-88 15,-1 0-8-15,0 0-88 0,3 0 0 16,0 0-88-16,0 1-8 15,0 5-32 1,0 2 72-16,0 2 0 0,0 2-16 16,0 1 56-1,0 1 8-15,0-4-72 0,0 2 72 0,0 0-56 31,0 2 64-31,0-1-48 16,0 6 40-16,0 1-120 0,0 2-200 31,0-1-72-31,0 0 72 0,0-1-1 0,0-2 25 0,0-2 168 16,3-2 16-1,0-3 8 1,-1-2 0 15,-1-1 24-31,-1-4 32 0,3 0 48 0,-3-1-40 0,0-2 40 0,0 2 8 31,0-3 0-31,0 0-8 0,0 1 0 0,0-1 0 16,0 0 8-16,0 0 0 0,0 0 8 0,0 0-8 31,7 2 0-15,1-2-1176-16,-1 0-3985 0</inkml:trace>
  <inkml:trace contextRef="#ctx0" brushRef="#br0" timeOffset="1.00735E6">15223 6924 1688 0,'0'0'1536'16,"0"0"-624"-1,0 0 161-15,0 0-81 0,0 0-208 16,0 0 0-16,0 0 136 31,-7 6 145-31,5-6-81 0,2 0-384 0,-2 0-144 0,2 2-176 0,0-2-168 16,0 0-112-1,-2 0 0 1,2 2-104 0,0-2 48-16,0 2-32 0,0 0 80 0,0 2 8 15,0-2 0-15,0 1-8 16,0-3-16-16,0 1-184 0,0-1-104 15,0 0 112-15,0 0 96 32,-2 0 0-32,2 0 24 0,-5 0-72 15,1 0-24-15,-3 0-296 31,2 0 288-31,1 0 80 0,2 0 8 0,2 2-56 0,0 4-24 16,0-1 7-16,0 6 169 31,0-1 8-31,0-1-8 0,0-1 8 16,0-1-8-16,2 0 8 0,0-2 0 15,0 1 0-15,0-2-8 0,1 0 0 32,-3 0 0-32,2 1 0 15,1-2 0 1,1 7-8-16,3-1-256 0,-3-1-2664 0</inkml:trace>
  <inkml:trace contextRef="#ctx0" brushRef="#br0" timeOffset="1.00854E6">15177 6884 4232 0,'0'0'2409'31,"0"0"-497"-31,0 0-255 0,0 0-641 16,0 0-488-16,0 0-360 0,0 4-168 15,0 0-8-15,0 1-128 16,0 1 72 0,0 1 64-16,0 1 0 15,-3 2 0 1,3 0 0-16,-2 5-72 0,-2 4-560 0,-1 0-1809 0,0-1-4056 15</inkml:trace>
  <inkml:trace contextRef="#ctx0" brushRef="#br0" timeOffset="1.01103E6">20053 7647 2760 0,'0'0'1953'15,"0"0"-849"1,0 0 472-16,0 0 497 0,0 0-601 0,-10 0-640 0,10 0-248 31,0 0-88-31,0 0-136 0,0 0-136 16,0 0-120-1,6 3 120-15,10 0 257 0,0-2 87 16,6-1-72-16,0 2-72 16,0-2-152-16,0 0-144 0,1 0-40 15,-4 0-88-15,4 0-360 0,-3 4-1793 31,-9 0-4392-31</inkml:trace>
  <inkml:trace contextRef="#ctx0" brushRef="#br0" timeOffset="1.02042E6">11848 7616 2864 0,'-7'0'4801'0,"0"0"-3088"0,3 0-137 0,1 0 208 16,1 0-207-16,2 0-465 15,0 0-480-15,0 0-216 0,0 0 0 16,0 0-72-16,0 0-144 15,2 0-144 1,12 0 88-16,4 0 112 0,2 0-64 16,3 0-112-1,6 0 16-15,4 0-96 0,9-3 56 0,7-3-48 16,6 2 0-1,8-5-8-15,4-1 8 16,-2 0 40 15,-3-1-48-31,-9 4 0 0,-6 1-56 0,-9 5-16 16,-9-2 24-16,-7 3 40 31,-7 0-80-31,-3 0 32 0,-3 0-16 16,-3 0 16-16,-1 0-8 0,-1 0-56 31,6-4-280-31,-9-8-856 0,2-2-2633 0,-3 2-6889 0</inkml:trace>
  <inkml:trace contextRef="#ctx0" brushRef="#br0" timeOffset="1.03508E6">8771 4869 3040 0,'0'0'2369'0,"0"0"-1097"0,0 0-376 16,0 0 264-16,0 0-39 15,0 0-329-15,0 0-448 0,0 0-176 32,0 0-80-17,0 0-8-15,0 0-80 0,0 2 0 0,0 4 0 16,0 2 160-1,0-1 216-15,0 4-160 0,0 1-96 0,0 1-48 16,0 0-16-16,0 1-56 16,0 2 16-16,0 2-8 15,0 2 8 1,0 0 64-16,0 4-72 0,0 1 0 15,0-1 40-15,0 2-48 0,0 2 0 32,0-2 8-32,0-2 8 0,0-1-8 15,0-2-8 1,0-1 16-16,0 0-8 15,0-1 0-15,2-2 0 0,2-1 0 16,-2 1 0 15,1 0 0-31,-3-1-8 0,2 1 8 0,0 0 0 0,0-1 0 16,-2 2 0-1,3 3 48-15,-1-4-48 16,1 6 0-16,1-3 0 0,-2 3-8 0,0 4 8 16,2-1 0 15,-1-1 40-31,-1 0-32 0,2-1-16 0,-2 0-16 15,4-4 16-15,-2 0 16 32,-2 0-8-32,2 0 0 0,-2 1-8 0,1-2 0 0,1 2 0 0,-3 1 0 15,2-1 16-15,-3 3-16 31,3 0 64-31,0 1-64 0,-1-3 8 16,0 1 40-16,0 0 24 31,2-3 136-31,1-2-40 0,-3-2-80 16,0 1-16-16,0 0-72 0,0 2 16 0,-2-2 40 47,0 1-48-47,2 3-8 0,-2-4 16 0,0 4-16 0,4-3 8 15,-4 0 0-15,2-1 0 31,-2 2-8-31,2-1 8 0,0-2 0 0,0 0 48 16,3 2-56 15,-3-2 0-31,2 2 0 0,-2 1 8 0,0-2-8 0,3 1 8 0,-2 2-8 16,-1 0 0 15,0 0 0-31,-2 0 0 0,0 0 8 0,2-3 0 0,-2 0 0 0,0-1-8 0,2-1 0 47,-2-2-8-47,3 1 16 15,-1 0-8 1,2-1 0-16,-2 1 0 0,2-3 8 0,-1-1-8 0,2 3 0 16,-3-3 0-1,0 0 0 16,-2-3 8-31,2 3-8 0,-2-3 0 0,2 1 0 0,1-2-8 0,-1 0 8 0,-2 0-128 16,2 1 0 15,0 0 56-31,3 3 48 0,-3-2 24 16,2 4-8-16,-1-1 0 0,0 2 8 0,1-1-48 31,-2 0 48-31,0 0 0 0,0-4 0 0,0 0 8 0,0-4 40 16,3 2 40-16,-3-1-40 31,0 1-32-31,1 1-16 0,-3 3 8 0,2 0-8 15,-2 0 0 1,0-2 0-16,0 3 0 16,0-4 16-16,0 1 32 0,0 2-40 15,0 3-8 16,0-1 0-31,0 2 48 0,0 0-40 0,0-3 0 16,0 0 8 0,0-3-8-1,0 0 0-15,0-2 8 0,0 3 32 0,0-1 32 0,0 3-72 31,0 1 40-31,0 2-48 0,0-2 8 0,0-2 8 0,0-4 41 32,0-2-57-17,0-2 16-15,0 0-8 16,0 2-8-16,0 1 8 0,0-1 0 0,2-1 0 0,1 1-8 0,-1-1-8 31,0 0-361-31,0-3-1415 0,0 0-3897 0</inkml:trace>
  <inkml:trace contextRef="#ctx0" brushRef="#br0" timeOffset="1.03548E6">8898 7121 5761 0,'0'0'4625'15,"0"0"-3761"1,0 0-632-16,0 0 32 0,0 0 400 0,-2 23 160 0,6-6-200 16,10 6-287-1,-1-2-105 1,5 5-40-16,-1 0 96 15,0 0-56 1,2-4-112-16,-3-2 0 0,-3-2-16 0,-2-4 24 0,-2-4 24 16,-5-2-32-16,1-5-48 0,-3-2 32 31,-2-1 112-31,2 0 136 0,2 0 88 15,2-5-96 1,2-12-88 0,5-9-256-16,14-22-48 0,-2 3-1712 15,-4 8-3249 1</inkml:trace>
  <inkml:trace contextRef="#ctx0" brushRef="#br0" timeOffset="1.04211E6">8599 7638 8161 0,'0'0'2345'0,"4"0"-1705"0,1 0-256 0,0 0 584 15,1 0-72-15,3 0-352 16,3-4-95-16,3-6-121 16,1-3-152-16,-1 1-40 0,-3-1-72 0,-4 1-64 15,-6-1 0 1,-2 2-72-16,0-3 64 15,-18 2-224-15,-7 1-128 32,-3 5-97-32,2 6 257 0,3 0 200 0,3 4 72 0,5 21 193 15,3 9-65 1,7 6 224-16,3 4 16 15,2 2 24 1,0-5-88-16,0-8 24 0,12-4-160 16,1-11-64-16,3-4 0 15,-1-8-80 16,3-6-16-31,2 0-64 0,5-6-16 0,-1-19-264 0,3-11-800 16,-2-4-1177 15,-10-14-2104-31,-9 6-328 0,-6 15 2041 0,0 10 1072 0,0 21 1560 0,0 2 4505 16,-2 0-217-16,2 0-1975 31,0 0-673-31,0 0-663 0,0 12-505 16,7 5 488-1,9 4-40 1,1 2-320-16,1-4-280 0,1 1-144 0,0-3-80 0,-3-4-96 15,1-1-96 17,-1-2-872-32,-3-7-880 0,3-3-1393 0,-7-7-2408 15,-3-9-223 1</inkml:trace>
  <inkml:trace contextRef="#ctx0" brushRef="#br0" timeOffset="1.04226E6">8860 7550 6425 0,'0'0'2368'0,"0"0"-399"0,0 0 47 16,0 0-1224-16,0 0-536 0,0 0-96 31,-74 130-55-31,65-88-89 0,5-4-16 0,4-7-401 0,0-8-975 16,2-8-1184-1,9-12-3034-15</inkml:trace>
  <inkml:trace contextRef="#ctx0" brushRef="#br0" timeOffset="1.04248E6">8962 7524 9554 0,'0'0'3248'0,"0"0"-2296"0,0 0-471 16,0 0 247-16,0 0 384 0,9 129-432 16,-9-68-352-16,0 7-128 0,0 4-80 15,0 3-104 16,0-3 56-31,2-5-72 0,3-11-496 16,2-12-384-16,4-15-456 31,11-26-481-31,-4-3-1399 0,-3-11-1681 0</inkml:trace>
  <inkml:trace contextRef="#ctx0" brushRef="#br0" timeOffset="1.04274E6">9120 7497 7241 0,'0'0'1960'0,"0"0"-919"31,0 0-161-31,0 0-416 0,0 0 200 0,0 0-32 15,72 110-120-15,-72-74-24 0,0-1 1 16,-16-2-249 0,-4 3-120-1,0-9-120-15,-2-2-384 0,-3-11-793 16,8-6-1615-1,1-8-4250-15</inkml:trace>
  <inkml:trace contextRef="#ctx0" brushRef="#br0" timeOffset="1.04338E6">9207 7504 7113 0,'0'0'3001'0,"0"0"-2089"0,0 0 56 0,0 0-304 31,0 0-296-31,0 0 440 15,0 0-239-15,0 0-161 0,34 118-40 16,-34-87-168 15,0-6-24-31,0-4-120 0,0-10-48 0,0-5 0 0,0-6 16 0,0 0-24 31,2-8-96-15,12-18-128 0,3-7-256-16,8-5-152 0,2 1-185 0,-1 3 329 0,1 7 272 15,-3 6 160 16,-1 7 48-31,-7 3 8 0,-6 5 96 0,-6 5-8 16,-1 1 40 15,-3 0 240-31,0 0 256 0,0 0 177 0,0 0-41 0,0 0-200 0,-3 3-264 0,-7 13-288 16,1 9-8 15,-2 3-24-31,2 1 16 0,2 4 0 16,5-1 8 15,2-5-8-31,0-6-48 0,0-4 56 0,0-5 0 0,0-5 0 0,7-1 0 0,-1-4 0 0,-1-2 16 15,1 2-16-15,2-2 8 32,-4 0 40-32,2 0-48 15,-1 2 8 16,-1-2-8-31,-2 2 0 0,0-2 0 0,-2 0-8 0,0 3-32 0,0-3 40 0,0 1 0 0,0-1 0 47,0 3-8-47,-8-2-40 0,1 1 48 31,1-2 0-31,1 0 0 0,5 0 0 0,0 0-368 0,0-3-784 0,3-12-1297 16,3 3-3504-16</inkml:trace>
  <inkml:trace contextRef="#ctx0" brushRef="#br0" timeOffset="1.044E6">9437 7636 3304 0,'0'0'5729'16,"0"0"-3720"-1,0 0-865-15,0 0-176 0,0 0-280 0,-3 0-407 16,13 0 95-16,5-8 88 31,3-4-152-31,-3-4-160 0,1-2-40 16,-3-1-112-1,-3 0 0-15,-8 1-288 0,-2 2-32 0,0 3-64 16,0 6 184-16,0 5 128 16,-7 2 16-1,0 0-40-15,0 0-497 16,3 16-447-16,0 2-424 31,2-4-2793-31</inkml:trace>
  <inkml:trace contextRef="#ctx0" brushRef="#br0" timeOffset="1.04438E6">9666 7472 1880 0,'0'0'4553'0,"0"0"-2449"31,0 0 121-31,0 0-753 0,0 0-128 16,0 0-423 15,0 0-561-31,-78 6-256 0,61 20-96 0,3 3-8 0,7 1-8 0,7-3-80 0,0-7-288 16,0-4-161 15,10-6 129-31,5-3 184 0,0-3 64 0,1-1 112 16,0 0 48 15,-5 0 0-31,-2-2 8 0,-3 3 0 0,-6 5 72 0,0 3-24 0,-2 5 480 31,-15 2-111-15,-8 4-425-16,0-4-361 0,-2-11-887 0,10-6-2753 0,8-2-2664 15</inkml:trace>
  <inkml:trace contextRef="#ctx0" brushRef="#br0" timeOffset="1.0447E6">9895 7379 7161 0,'0'0'2569'0,"0"0"-1849"16,0 0-384-16,0 0 80 0,0 0 432 31,-133 75-160-15,120-55-352-1,6-4-248-15,7-4-80 0,0 2 0 0,0-2 120 0,11 0 56 16,2 1-72-16,4-3-96 31,-2 3 128-31,-1-1-136 0,-2 0 56 16,-1-2-64-1,-3 2 104-15,-2 0-96 0,-6 3-8 0,0 0 64 16,0 3 25-16,-6 0-17 31,-10-2-8-31,-2-4-64 0,-2-8-761 0,4-4-2311 0,3 0-6490 0</inkml:trace>
  <inkml:trace contextRef="#ctx0" brushRef="#br0" timeOffset="1.04747E6">10092 7454 3688 0,'0'0'2433'0,"0"0"-833"15,0 0-16 1,0 0-79-16,-12 0-481 0,12 0-432 16,-2 0-208-16,2 0-104 15,0 0 0 1,0 0-72-16,0 0 16 15,0 0-72 1,0 0-80-16,0 0-55 0,0 0-1 0,6 0-8 16,6 0 8-1,4 0 56-15,2 0 32 0,0 0-48 0,1 0 48 31,4 0-40-31,2 0 40 0,2 0 24 16,4 0 56-16,0 0-56 0,4-2-40 16,1 0 0-16,-3-2-80 15,0 0-8-15,-1 1 48 31,-3-1-40-31,0 1 40 16,0-4-40 0,4 4-8-16,0-3 48 0,1-3-40 0,-1 4 0 15,-2-4 88-15,1 4-88 0,-3-2 0 16,-5 4 0-1,1-1 40 1,0-1-48-16,-6 2 40 0,4 0-40 0,-1-1 0 31,-2 2 8-15,2 1-8-16,1-2 0 0,-1 3 8 0,-2 0-8 0,2-1 0 0,-3 1 0 15,-4 0 0 1,1-3-8-16,-3 3-24 16,2-2 32-16,5-2 0 15,1 2 8 1,3-4 0-16,0 2 0 15,1-2-8-15,-6 3 8 0,-1-3 0 0,-4 3 0 16,-5-1 0 0,-5 4-8-16,-4 0 16 15,0 0 40-15,0-2 16 16,0 0-72-1,0 0-656-15,0-2-5057 16</inkml:trace>
  <inkml:trace contextRef="#ctx0" brushRef="#br0" timeOffset="1.04816E6">11148 7151 6889 0,'0'0'3121'16,"0"0"-1273"-1,0 0-136-15,0 0-359 0,0 0-649 0,0 0-448 16,0 0-256 15,-2-2-120-31,8 2 120 0,13 0 104 0,3 4 72 0,2 4 64 16,5 2-48 15,2 3-32-31,2 0-72 0,4 1-88 0,-4 3 120 0,-2 0-72 0,-2-3-48 16,-3 1 8-1,-1-4 40-15,-7-1-48 16,-3-2 8-16,-1 0-8 15,-5 0 0 1,-1-2 8-16,0 0-8 0,-4-4-8 0,1 1 8 16,-5-3 0-16,0 0 0 31,0 3 8-31,0-3 64 0,0 2 432 15,0 2 136-15,-12 7 25 32,-12 5-377-32,-36 22-288 0,2-5-1617 0,4-2-8841 0</inkml:trace>
  <inkml:trace contextRef="#ctx0" brushRef="#br0" timeOffset="1.0543E6">10237 6599 6265 0,'0'0'4177'0,"0"0"-2249"0,0 0 105 0,0 0-369 16,0 0-384 0,0 0-440-1,0 0-336-15,-3 0-183 0,3 10-185 16,0 9-136-16,0 9 0 15,0 9 152-15,0 8-32 0,0 3 80 16,0 0 8-16,0-4-136 0,0-8-64 31,0-6-8-31,0-6 56 16,0-6-56-1,0-5-200-15,0-6-416 16,0-3-497-16,0-1-967 0,0-3-3801 0</inkml:trace>
  <inkml:trace contextRef="#ctx0" brushRef="#br0" timeOffset="1.0548E6">10232 6553 4945 0,'0'0'5073'0,"0"0"-3601"31,0 0-376-31,0 0 264 0,0 0-279 0,0 0-353 16,68-50-264-16,-51 44-240 0,0 0-152 31,-1 6-64-31,-2 0-8 0,-3 0-456 16,-9 8-856-1,-2 10-1393-15,0-1-4921 0</inkml:trace>
  <inkml:trace contextRef="#ctx0" brushRef="#br0" timeOffset="1.05506E6">10194 6717 8345 0,'0'0'2929'0,"0"0"-1041"0,0 0-479 0,0 0-385 16,0 0-544 0,0 0-16-16,0 0 264 15,48-4-264-15,-25-5-216 0,4 1-120 0,2 0-128 31,7 2-864-15,-5 2-1856-16,-6 4-5858 16</inkml:trace>
  <inkml:trace contextRef="#ctx0" brushRef="#br0" timeOffset="1.05543E6">10435 6761 7497 0,'0'0'2913'16,"0"0"-1273"-16,0 0-208 0,0 0-559 15,0 0-417 1,0 0-264-16,-47 125-184 0,47-105 40 0,0-4-48 15,0-4 0-15,0-4 0 0,5-3 0 32,6-5-48-32,2 0 40 15,3 0 8 16,1-6 40-31,0-9-32 0,1 0-8 0,-6 1-32 0,-5 1-168 0,-7-1 72 16,0 3-120 0,0-4-1121-16,-9 1-1183 0,1 1-2465 0</inkml:trace>
  <inkml:trace contextRef="#ctx0" brushRef="#br0" timeOffset="1.05572E6">10435 6761 5697 0,'121'-36'5001'0,"-121"36"-3537"0,0 0-360 16,0 0-63-16,0 7-409 0,0 13 128 31,2 6-256-31,-2 5-184 15,0 0-112 17,0 1-64-32,0-1-96 0,0-8-48 0,-2-5 40 0,-1-6-40 0,3-7-120 15,0-5 120-15,0 0 0 0,0 0 176 16,0-14-120-16,0-9-56 31,3-4-56-31,14-4 56 0,7-3 0 16,1 2-8 15,4-1-216-31,9 0-920 0,-9 9-1777 0,-7 6-4808 0</inkml:trace>
  <inkml:trace contextRef="#ctx0" brushRef="#br0" timeOffset="1.05632E6">10758 6643 7681 0,'0'0'3217'0,"0"0"-1649"0,0 0-912 0,0 0-440 0,0 0 392 0,0 0-207 31,-15 126-273-31,6-89-80 16,2-3-40-16,-2-4 8 0,0-10-16 15,5-6-160 1,-2-8 160-16,2-6 0 0,0 0 112 0,2-7-48 16,2-14-64-16,0-5 0 15,0-4 8 1,12-2 112-16,3 1 32 15,3 6-80-15,1 3 32 16,0 6-96 0,-2 4 40-16,-3 8-48 0,-1 4-8 0,1 0-48 15,-7 5 48 1,1 17 0-16,-4 7 8 0,-4 3-8 15,0 0-48 17,0 0-88-32,0-5-104 0,0-6-104 0,0-7-145 0,0-8 201 15,-2-6 184-15,2 0 112 0,-2-4-8 31,2-14 24-31,0-8 8 0,0-2 56 16,0-4-72 0,4 3 0-16,8 8 72 0,-1 4-80 15,-1 11 0 16,0 6-80-31,1 0 72 0,-3 15 8 0,4 6 0 0,-3 0-8 16,-1 2-8 0,9-6-240-16,-4-5-1200 0,3-6-2729 0</inkml:trace>
  <inkml:trace contextRef="#ctx0" brushRef="#br0" timeOffset="1.05671E6">11096 6675 7537 0,'0'0'4201'0,"0"0"-1977"0,0 0-471 15,0 0-745 17,0 0-488-32,0 0-368 0,-115 22-152 0,101 4 0 0,8 3 0 15,4-3 0 1,2-1-48-1,0-8-144-15,0-3-240 0,11-6-216 0,5-8 8 0,3 0 224 32,4-2 88-32,3-18-192 0,1-2 23 0,-2-3 65 15,-3 6 296 1,-6 3 32-16,-4040 3 104 0,8066 7 328 15,-4040 4 497-15,-2 2-177 0,0 0-408 32,0 11-128-32,0 7 64 0,0 2-64 0,0 2-112 0,0 1-248 31,0-6-1521-31,2-7-3472 0</inkml:trace>
  <inkml:trace contextRef="#ctx0" brushRef="#br0" timeOffset="1.057E6">11229 6492 8009 0,'0'0'2065'16,"0"0"-1545"-16,0 0-368 31,0 0 448-31,0 0-64 0,0 0-184 16,0 0-120-16,29 130 176 0,-27-92-104 31,0-2-192-31,2-4 72 0,1-4-176 0,1-4 56 0,1-8-16 15,0-6-8 1,2-3 24 0,-1-3 16-16,4-1-80 15,-1-3 240-15,7 0-23 0,13 0-217 31,-5-14-1137-15,1 2-2976-16</inkml:trace>
  <inkml:trace contextRef="#ctx0" brushRef="#br0" timeOffset="1.05793E6">11703 6479 9602 0,'0'0'2904'0,"0"0"-1504"0,0 0-231 0,0 0-521 0,0 0-488 15,0 0 32 1,-2 112 48-16,2-65-176 0,0 0 88 16,0 2-144-1,0-7 32 1,0-5-32-16,0-6-8 0,0-8-40 15,0-6 32-15,0-7 8 16,0-6-88-16,0-2 88 0,0-2 0 16,2 0 96-16,0 0 160 31,0 0 168-31,8 0-128 0,3-6-200 15,5-6 64 1,6-3-112-16,2 4-40 0,3-3-8 0,3 0 0 16,-1 2-128-1,-2 2-32-15,0 0-112 0,0 2-208 0,-4 2-136 31,1-3-728-15,-6 3-1825-16,-6 2-5489 0</inkml:trace>
  <inkml:trace contextRef="#ctx0" brushRef="#br0" timeOffset="1.05849E6">11975 6593 3912 0,'0'0'5113'0,"0"0"-3120"0,0 0-241 16,0 0-536-16,0 0-607 15,-87 53-401-15,73-21-128 16,7 1-64 0,3-2-8-16,4-4 56 0,0-4-56 31,2-6-8-31,10-9 0 0,-1-2 0 0,3-6 0 15,1 0-8-15,3-10 8 0,-1-9 0 47,6-8 0-47,-3-2-8 0,-3 1-56 0,-1 0-104 0,-5 6 96 0,-2 5 8 16,-5 8 56 15,-1 6-32-31,-1 3 40 0,-2 0 8 0,0 0-8 0,0 8 144 0,2 5 32 16,-2-1-64-16,0 2-24 31,3-4-88-31,1-5-64 0,3-1-864 31,3-4-1129-31,9 0-519 0,-3-9-1457 0,-1-7-1383 0</inkml:trace>
  <inkml:trace contextRef="#ctx0" brushRef="#br0" timeOffset="1.06471E6">12140 6581 3000 0,'0'0'4033'15,"0"0"-2345"-15,0 0-191 16,0 0-73 0,0 0-280-16,0 10-504 0,0-2-448 0,0 6 305 15,0 7 111 1,0 1-176-16,0 1-160 15,0 0-144-15,0-2-72 32,0-4-48-32,0-3 16 0,0-7-16 0,0-1 0 0,0-4 40 15,0-2 0 1,0 0 128-16,0 0 184 0,0 0 184 0,0 0 48 31,0-2-184-31,0-9-360 16,0-7-48-16,7-3-56 0,4 1-72 15,1-2-8-15,2 7 48 16,1-2 40-16,-1 8 48 15,-1 0-16 1,-2 3 16-16,-3 4-8 16,0 2-40-16,-3 0-48 15,-1 0-16-15,2 0 112 0,-3 11 0 0,2 0 128 16,-3 2-24-1,-2-1-8 1,2-3-40-16,-2 0-48 16,0-3 0-16,2-2-8 15,-2 0-8-15,0-3-272 0,0 2-560 0,0-1-1721 16,0-2-5400-16</inkml:trace>
  <inkml:trace contextRef="#ctx0" brushRef="#br0" timeOffset="1.06588E6">12536 6535 3120 0,'0'0'4137'0,"0"0"-2321"15,0 0-311-15,0 0-329 0,0 0-352 16,0 0-520-16,0 0-216 16,-131 22-72-1,117-6-16-15,5 2 0 16,5 0-8-1,4-2-64-15,0 1 16 0,0-3 56 16,2-3 48 0,7-3 8-16,2-1 40 0,2-4 72 0,1-3-48 0,-1 0-40 15,3 0-8-15,2-13 8 16,-2-3-72-16,-1-1-8 15,-1-3-8 1,-6 3 0-16,-3-1-48 0,-3 1 56 16,-2 5 8-16,0 4 40 15,0 2-40-15,-2 6 136 0,-5 0-80 16,1 0-64-1,-3 6-128 1,4 13 120-16,0 1-88 0,1 7 88 16,0 2 0-1,2 2-8-15,0 2 8 0,-1 1-56 0,0-2 0 16,3 0 64-16,0 0 0 15,0-5 8 1,-2 0 0-16,2-6-8 16,-2 0 8-1,0-5-8-15,0-4 0 0,-3-4 0 0,1 1 0 16,0-8 8 15,-1 2 72-31,-4-3 16 0,0 0-16 0,1 0 8 16,0-11-40 15,2 0-40-31,3-4 120 0,3-1 41 0,0-2-9 0,0-2-32 0,9 0 88 0,5-4 16 15,3 0-160 17,4 0-16-32,3-2-56 0,8-8-1089 15,-8 6-2887 16,-4 7-3914-31</inkml:trace>
  <inkml:trace contextRef="#ctx0" brushRef="#br0" timeOffset="1.0671E6">12677 6484 8041 0,'0'0'2849'0,"0"0"-1361"16,0 0-520-16,0 0-608 0,0 0 329 15,0 0-185-15,-7 97-136 16,4-72-64-16,3-3-160 0,0-7-136 31,0-5 40-15,0-2-40-16,0-5 0 0,0-1-8 0,0-2-48 15,3 0 40-15,4-6 8 0,1-12 120 31,3-7-112-31,1 1-8 0,-1 3-160 0,0 6 32 16,-4 5 0 0,-3 8 8-16,3 2-64 0,-4 0 32 15,5 8 96-15,-1 5 56 31,2-1 0-31,-1-4-96 0,4-1-104 0,1-5-457 0,3-2-79 16,1 0-160 0,-1-4 296-1,-3-9 192-15,0-2 160 0,-3-3 136 16,-4 1 112-1,-3 0 0-15,-3 3 48 0,0 3 200 16,0 6 624-16,0 5-16 0,0 0 8 0,-9 0-375 31,-1 16-393-31,4 2-88 16,-1 2-8-16,5-2-8 31,2-2 0-31,0-6-56 0,0-4-24 0,0-5-513 0,9-1-215 16,3 0 128-16,1-1-16 0,-1-15 64 31,0 0-696-31,-2-2 455 0,-3 2 537 15,-1 4 344-15,-6 4 128 32,0 4 1177-32,0 4 255 0,0 0-736 0,0 0-664 0,0 8-160 15,0 12 0-15,0 6-8 31,0 4 8-31,0 4 0 0,0 0 0 16,-6-2 8 0,-1-1-8-1,4-5 0-15,-4-8 0 16,5-6 0-16,-2-5 0 0,2-4 72 15,-2-3 184-15,0 0 416 0,0 0 88 16,-3 0-535-16,3-15-225 0,0-2-249 16,4-4-271-1,0-2-32-15,8-4 80 0,13 3-48 0,2 3-216 31,4 0 296-15,0 3 208-16,0 2 176 0,-2 0 56 0,-5 2 96 16,2 0 352 15,-4 0 88-31,-3-2 8 0,-1 1 72 0,-3 0-168 0,-5-3-112 0,-1 2-72 15,-5 0-88 1,0 2-80 0,0 0-96-16,0 7-120 0,-11 0-184 15,-4 7-56 1,-1 0 80-16,-5 9-56 0,4 14 184 0,1 3 48 0,5 2 32 15,9 0-32-15,2-2 96 32,0-2 8-32,6-4 200 15,11-2 96-15,0-2 48 31,3-5-64-31,1-4 56 0,-2-4-176 0,1-3 8 0,0 0-168 0,7-7-64 0,-5-9-1352 16,-4 1-4433 15</inkml:trace>
  <inkml:trace contextRef="#ctx0" brushRef="#br0" timeOffset="1.07689E6">10930 7036 1744 0,'0'0'1848'0,"0"0"-519"16,0 0 135-16,0 0 272 0,0 0-95 16,0 0-425-16,-13 6-392 31,13-6 72-16,0 0 88-15,0 0-343 0,0 0-105 0,0 0-160 0,0 0-128 16,0 0-120 0,0 2-112-16,0 1 40 0,0 0-56 0,0 4 0 15,0 0 8 1,0 4 0-16,0-1 0 15,0 4 0-15,-2 4 0 0,2 0 0 32,0 4 8-32,-4 5 88 0,4-2-8 0,0 1-8 15,0-2-24 1,0 2-64-16,0-2 8 15,0 0 0-15,0 0 0 32,0 2-8-32,0 1 8 0,0 1 0 0,0 0 0 0,0 2 32 15,0 2-40 16,0-3 0-31,0 4 0 0,0-3 0 0,0 0-8 16,0 2 8 15,0-3 0-31,-2 4 0 0,0 0 8 0,0-2-8 0,0 2 0 0,0-2 16 16,0 2-16-16,2-3 0 0,-3 0 0 31,0-2 0-31,3-2 0 16,-1-4 0-16,1-2 0 0,0 0 16 15,0 0-16 16,0 3 0-31,0-2-16 0,0 6 16 0,0 1 0 16,0 0-24 15,0 0 24-31,0-1 8 0,0 2-8 0,0-3-8 0,0-1 8 0,0 2 0 0,0-1 8 16,0-1-8-16,0 0-80 47,0 3 80-47,0 0-8 0,0 0-168 0,0 0 168 0,0 1-96 0,0-1 96 15,-2 0 0 16,2 2 8-31,0 1 8 0,0-2-8 0,0-3-8 0,0 0-48 0,0-2 48 16,0-4 0 15,0-1-40-31,0-2 40 0,0-1 8 0,0 1 0 16,0-2 0-16,0 3 0 0,0 3 0 15,0-1 0 17,0 1 0-32,0-2 0 0,0-1 0 15,0-5 0-15,0 0 8 0,0-3-8 0,0 0 0 0,0 0 16 31,-2-3-16-31,2 2 0 0,-2-1 0 16,2-2 0-16,0-2 0 16,0-1 0-1,0-2 0-15,0 1-8 16,0 1 8-16,0 2 0 0,0 1 0 0,0 4 0 15,0 2-8 17,0 0 8-32,0-2 0 0,-4-2 8 0,4-2 0 15,0-4-8 1,0-2 8-16,0 0 0 15,0 0 56-15,0 0 24 0,0 0-24 0,0 0-64 16,0 0 0 0,0 0 0-1,0 0 0-15,0 0-80 0,0-2-248 0,0-12-1369 0,0-3-7016 16</inkml:trace>
  <inkml:trace contextRef="#ctx0" brushRef="#br0" timeOffset="1.07746E6">10666 9122 6225 0,'0'0'4057'0,"0"0"-3281"0,0 0-128 15,0 0 328 1,0 0-400-1,0 0-448-15,16 2-80 0,-5 12 8 16,5 2 192 0,5 6-64-1,0 3-23-15,2 2-33 0,-1 1-32 0,0-2 8 0,-4-4-40 0,-3-4-56 16,-1-2-8-16,-3-5 24 31,-5-6-24-31,2-2 64 16,-6-3-56-16,-1 0 248 0,2 0 672 15,4-13-56 1,-1-6-432-16,6-7-216 0,-1-3-144 0,5-1-16 15,6-11-64-15,-4 4-952 32,-5 7-3289-32</inkml:trace>
  <inkml:trace contextRef="#ctx0" brushRef="#br0" timeOffset="1.07916E6">10585 9701 10362 0,'0'0'3833'0,"0"0"-2697"0,0 0-344 0,0 0-208 15,0 0-304 1,0 0-272-16,-12 81-8 0,10-31-56 0,-1 8-200 15,3 2 128 1,0-2-168-16,0-4 32 16,0-5 96-16,0-5-40 0,0-8-56 31,-2-8-120-31,0-9-88 0,2-6-673 0,-4-9-215 0,2-4-992 31,-3 0-3050-15</inkml:trace>
  <inkml:trace contextRef="#ctx0" brushRef="#br0" timeOffset="1.07944E6">10514 9725 8649 0,'0'0'3129'15,"0"0"-2337"16,0 0-456-15,0 0 881-16,0 0-121 0,0 0-488 0,0 0-360 0,110 0-96 16,-85 0-144-1,-2 0-8 1,-6 3-72-16,-3 2-680 0,-8 16-881 0,-4-1-543 0,-2-2-3353 0</inkml:trace>
  <inkml:trace contextRef="#ctx0" brushRef="#br0" timeOffset="1.07962E6">10578 9972 9418 0,'0'0'4368'0,"0"0"-3863"0,0 0 7 31,0 0 72-31,0 0-384 0,0 0-200 16,136-38-760-16,-87 26-1249 15,-11 2-1904 1,-7 2-2768-16</inkml:trace>
  <inkml:trace contextRef="#ctx0" brushRef="#br0" timeOffset="1.07985E6">10820 9996 3000 0,'0'0'4681'16,"0"0"-3457"0,0 0-784-16,-24 108 225 0,24-81-137 15,0-9-144 16,0-9-160-31,11-6 64 0,5-3 40 0,-2-3 240 0,0-17 272 16,2-6-192-16,-5-2 137 16,-7-2 119-1,-4 2-296-15,0 3-272 0,-4 8-336 16,-13 11-784-16,1 2-2209 0,3 4-7041 31</inkml:trace>
  <inkml:trace contextRef="#ctx0" brushRef="#br0" timeOffset="1.08016E6">10820 9996 1192 0,'143'-16'6913'0,"-143"35"-4720"0,2 2-873 16,-2 9-136 0,0 1-152-16,0-4-471 15,0-1-385 16,0-3-88-31,2-9-88 0,-2-4 0 0,3-7 0 0,-3-3 0 0,0 0 184 16,0-3 664 0,0-20-416-16,0-6-256 0,2-7-64 0,5-4 8 31,6-3 80-16,3 5 88-15,-3 9 96 0,0 6-144 16,-1 9-128 0,-4 9-112-1,1 5-48-15,1 0 0 0,-2 5-272 0,1 11-288 0,3 13-440 0,-6-2-1217 32,-2-5-2616-17</inkml:trace>
  <inkml:trace contextRef="#ctx0" brushRef="#br0" timeOffset="1.08124E6">11135 9928 3424 0,'0'0'3281'0,"0"0"-1449"32,0 0-1064-32,0 0 97 0,0 0 359 0,0 0-376 0,0 0-432 15,0 109-32-15,0-84-96 16,0 0-168-1,0-8-16-15,0-4-56 16,0-8 72 0,0-5 217-16,0 0 479 0,0 0 360 0,-2-14-472 15,2-10-504-15,0-7-120 16,0-4-32-16,2-1 0 0,9 3-40 15,5 4 40-15,-1 9-32 16,-2 8-8 0,-1 8-8-16,-3 4 0 15,1 0-8-15,0 6 8 31,-2 11 8-31,-3 6 88 0,-1 1-40 0,-4-2-8 0,0 1-32 0,0-8-16 16,0-1 24 15,0-5-24-31,0-8 0 0,0-1 0 0,0 0 8 16,0-1-8-1,0-18-144-15,2-3-176 0,8-6 144 0,3 4 120 16,1 2-40-16,1 10 0 16,-1 8 0-1,-1 4-104-15,0 4 144 16,-2 16 40-16,0 1-344 15,0 4-416 1,3-7-569-16,1-8-439 0,5-8-937 0,-1-2 233 16,0-6 960-16,-5-12 351 15,-3-4 945 1,-9 0 232-16,-2 0 1801 0,0 0 823 31,-2 4-687-31,-11 4-513 0,-3 3-352 0,3 10 72 0,-1 1-399 16,1 6-465-1,4 14-216-15,2 4-64 0,5 0 0 16,2-2-16 15,0-6-32-31,0-6-56 0,6-4-128 0,8-6-257 16,-1 0 57-1,1 0 104-15,-1-12 208 0,1-3-112 0,-4 2 56 0,-3 3 168 31,-3 4 0-15,-2 6-64-16,2 0 72 0,-2 0 40 16,2 12 336-16,0 5-120 31,3 0-128-31,1 2-128 0,0-6-64 0,5-3-640 0,-5-3-1936 0,2-6-2898 0</inkml:trace>
  <inkml:trace contextRef="#ctx0" brushRef="#br0" timeOffset="1.08151E6">11576 9707 5033 0,'0'0'4465'0,"0"0"-3433"0,0 0-672 16,0 0-168-16,0 0-128 0,0 0 408 15,27 80 32 1,-16-33-264-16,-2 7 96 16,2 1-192-16,-2-4-96 31,2-5-48-31,2-5 16 0,0-11-8 0,1-10 48 0,-1-7 152 15,3-10 104 1,1-3 192-16,4-7-55 0,10-34-449 0,-4 2-1529 16,-7 3-6256-16</inkml:trace>
  <inkml:trace contextRef="#ctx0" brushRef="#br0" timeOffset="1.08252E6">12133 9912 7481 0,'0'0'4577'0,"0"0"-3985"0,0 0-488 32,0 0 144-32,0 0 400 0,0 0-63 0,0 0-241 0,45 8 40 15,-28-21 0 1,1-4-32-1,-3-5-128 1,-6 0-72-16,-4 2-56 0,-5 0 8 0,0 1-24 16,-5 4-8-16,-12 3-16 15,-6 3-8-15,1 8 32 16,0 1 16-16,2 1-88 0,1 20-8 31,7 7 0-15,3 6-8-16,9 4 0 0,0 0-8 0,0-2 8 15,13-6-72 1,5-6 80-16,-3-7 0 0,4-8 0 0,-4-4-16 15,3-5-88-15,0 0-64 32,1-17-224-32,1-9-1192 0,3-16-1337 15,-7 6-2920 1</inkml:trace>
  <inkml:trace contextRef="#ctx0" brushRef="#br0" timeOffset="1.08269E6">12299 9804 2864 0,'0'0'3017'0,"0"0"-857"0,0 0 113 0,0 0-409 16,0 0-368-16,0 0-503 15,0 0-337-15,121 74-400 16,-99-56-104-16,1-2-104 0,-3-2-48 16,0-2-512-1,5-12-1225 16,-5 0-2279-31,-7 0-793 0</inkml:trace>
  <inkml:trace contextRef="#ctx0" brushRef="#br0" timeOffset="1.08286E6">12521 9756 288 0,'0'0'4929'0,"0"0"-2209"16,0 0-71-1,0 0-161-15,0 0-359 0,0 0-689 0,0 0-896 16,0 0-384-16,-114 12-112 16,96 21-40-1,3 6-8-15,4-3-56 0,3-5-48 0,8 0-432 31,0-7-776-31,12-8-1145 0,3-10-2448 0</inkml:trace>
  <inkml:trace contextRef="#ctx0" brushRef="#br0" timeOffset="1.08316E6">12592 9689 336 0,'0'0'9482'0,"0"0"-7114"0,0 0-1472 0,0 0-376 0,0 0 497 16,0 0-401 0,6 123-160-16,-1-78-56 15,-3 4-40-15,0 5-40 0,-2 0-168 0,0 3-24 16,0-2-32 15,0-5-88-31,0-5-8 16,0-9-40-16,0-12-456 0,5-20-808 31,4-4-1441-16,-3-3-4288-15</inkml:trace>
  <inkml:trace contextRef="#ctx0" brushRef="#br0" timeOffset="1.08344E6">12621 9618 5777 0,'0'0'4473'0,"0"0"-4025"31,0 0-88-31,0 0 96 0,0 0 8 15,0 0-48-15,114 53-136 32,-103-28 456-32,-7 1 217 0,-4 2-105 0,0 0-144 0,-4 1-288 15,-17 2-96 1,-2-1-320-16,-4-4-248 15,-5-4-1224-15,7-6-2457 0,5-10-5873 16</inkml:trace>
  <inkml:trace contextRef="#ctx0" brushRef="#br0" timeOffset="1.08386E6">12772 9671 7617 0,'0'0'3161'0,"0"0"-2017"0,0 0-120 16,0 0-264-16,0 0-488 31,0 0-159-31,0 0-65 0,30 42 72 16,-29-15 16-16,-1-4-136 15,3 0 104 1,-3-5-96-1,0-4-8-15,0-8 8 0,0-2-8 0,0-4 8 0,2 0 88 32,4-10 224-32,4-12-168 0,3-5-144 15,0-5-8-15,5 1 0 16,-2 0-64 15,4 7 56-31,-4 6-8 0,-3 10-64 0,-3 7-24 0,0 1-40 0,-1 1 144 16,-5 17 72 15,0 2 160-31,-2 0-56 0,1-2-104 0,0-1-72 0,-1-6 8 15,0 0-8 17,0 0 0-32,0 1 48 0,-2 7-48 0,0 0 0 0,0 2-152 15,0 3-624 16,0-8-1217-31,0-6-3208 0</inkml:trace>
  <inkml:trace contextRef="#ctx0" brushRef="#br0" timeOffset="1.08477E6">13169 9601 1424 0,'0'0'6793'0,"0"0"-4416"16,0 0-497-16,0 0-271 0,0 0-481 31,-49-10-616-31,32 18-336 0,-4 11-160 0,5-2-8 0,7 1 8 16,3-2-16-16,6 0 0 31,0-4-8-31,0 1 8 0,2-5-88 15,9-2 24-15,1-5-128 16,3-1-8 0,3 0 40-16,-1 0 40 0,4-3 40 0,-3-9 64 0,-1-2 8 15,-3-3-64 1,-5 6 72-1,-7-1-8-15,-2-1 8 16,0 5 0-16,-4 2 8 16,-13 1-8-16,2 0 8 15,-3 4-8 1,3 1 0-1,-2 0 0-15,3 0 96 0,-2 6 32 0,3 7-128 0,-1 7 8 16,1 5 0 15,4 0-8-31,2 4 0 0,7 0 0 0,0 0-72 0,0-5 72 0,18-2-8 16,-2-5 0-1,6-4 8-15,0-7 0 16,1-4 0-16,-2-2-112 31,4-2-472-31,8-25-1073 0,-6 2-2520 0,-6 1-1568 0</inkml:trace>
  <inkml:trace contextRef="#ctx0" brushRef="#br0" timeOffset="1.08514E6">13412 9541 6649 0,'0'0'4081'0,"0"0"-2825"0,0 0 152 0,0 0-135 15,0 0-849-15,0 0-304 32,0 0-56-32,0 0-64 0,-31 84 0 0,31-70-8 15,0-4 8 1,0 1-72-16,2-2-112 0,9-3-96 15,2 2-40-15,-1-2 208 0,-2 2 0 32,-1-2 96-32,-1 3-40 0,-8-2 48 0,0 6 8 0,0-2 8 31,-19 6-8-16,-3-3-313-15,-14-2-1247 0,7-4-1689 0,8-6-2272 32</inkml:trace>
  <inkml:trace contextRef="#ctx0" brushRef="#br0" timeOffset="1.08547E6">13608 9501 8657 0,'0'0'2625'0,"0"0"-825"0,0 0-519 0,0 0-865 16,0 0-264-16,-73 73-96 15,61-48-16 16,8 0-40-31,4-6 0 0,0 0-8 0,10-6 0 0,4-1-40 0,-1-2 48 16,1 0-96 0,-5-2 88-16,-1-1-40 0,-3-1 40 15,-2 2 8-15,-3 2 0 31,0 1 0-31,0 6 64 0,-8-1-64 0,-4 1-136 0,1 0-817 16,-3-5-735 15,5-6-2305-31,5-4-672 0</inkml:trace>
  <inkml:trace contextRef="#ctx0" brushRef="#br0" timeOffset="1.0993E6">11466 10387 4096 0,'0'0'1721'0,"0"0"-905"0,0 2-48 0,0-2 616 31,-2 0 161-16,2 3-281-15,-2-3 40 0,2 0 105 0,0 0-193 16,0 0-288 0,0 1-344-16,0 1-224 0,7 0-264 0,17 0 208 15,9 2-24-15,8-4-112 31,6 0-72-31,2 0-24 16,-1-4-24 0,-3-10-48-16,-5-3-88 0,-2-10-752 0,-11 5-1072 15,-11 4-3833-15</inkml:trace>
  <inkml:trace contextRef="#ctx0" brushRef="#br0" timeOffset="1.11139E6">10259 9886 5065 0,'-4'0'2560'0,"-1"2"-1264"32,-1 3 49-32,1-2-161 0,-2 1-48 15,0 0-192 1,1 2-512-16,0 4-63 0,-4 2 143 15,1 0 24-15,3 2-144 0,-1 2-64 32,3 3-48-32,1 0-24 15,1 6-128 1,2 0-32-16,0 3-88 0,0 0 48 0,0 1-56 15,0 0 8-15,5 4 40 16,8 1 8-16,5-1-48 0,-1 3-8 16,8-5-120-16,15-5-760 31,-5-8-1929-31,-3-10-7289 0</inkml:trace>
  <inkml:trace contextRef="#ctx0" brushRef="#br0" timeOffset="1.11319E6">13732 9437 4456 0,'0'0'2657'16,"0"0"-1825"-1,0 0-584-15,0 0 104 0,0 0 168 0,27 8-135 0,-18 4-89 31,3 7 16-31,-1 8 304 16,2 7-56 0,-3 3-112-16,4 1 136 0,-3 1-168 0,1-3-224 15,-4 1 24 16,-3-1-24-31,-4-4-112 0,-2 10-80 0,-16-10-464 16,-10-5-2752 0</inkml:trace>
  <inkml:trace contextRef="#ctx0" brushRef="#br0" timeOffset="1.11935E6">11495 10596 200 0,'0'0'3064'0,"0"0"-1239"0,0 0-329 15,0 0 248 1,0 0-343-16,-11-4-569 0,11 2-8 0,0 0 120 16,0-2 24-1,0 2-47-15,0 0-57 16,0-2-144-16,9 2-272 15,14-4-56 1,6 0 304-16,7 0-152 0,10-1-224 0,3-5-160 16,2 1-160-1,18-15-344-15,-15 1-2192 0,-14 3-6634 16</inkml:trace>
  <inkml:trace contextRef="#ctx0" brushRef="#br0" timeOffset="1.12303E6">17547 7803 1016 0,'0'0'840'0,"0"0"-840"31,0 0 0-31,0 0-16 0,0 0-232 0</inkml:trace>
  <inkml:trace contextRef="#ctx0" brushRef="#br0" timeOffset="1.12334E6">17547 7803 6913 0,'-31'-56'4609'0,"31"56"-3585"0,0 0-128 0,0 0 593 32,0 0-273-32,0 0-656 15,0 0-416 1,4 0-144-16,5 0-96 0,-2 3-1328 0,-4 3-6242 15</inkml:trace>
  <inkml:trace contextRef="#ctx0" brushRef="#br0" timeOffset="1.13189E6">16926 9457 7153 0,'0'0'4369'0,"0"0"-3401"15,0 0 104 1,0 0 49-16,0 0-481 0,17 0-296 15,12 0 112 1,4 0 80-16,8 0-144 0,-1 0-88 16,-5 0-168-16,-1 0-48 31,-9 0-88-31,-5 0-192 0,-5 0-648 0,-4 0-720 0,-2 0-1529 0,-6 0-5201 15</inkml:trace>
  <inkml:trace contextRef="#ctx0" brushRef="#br0" timeOffset="1.13217E6">17140 9278 5553 0,'0'0'5913'16,"0"0"-4361"-16,0 0-367 15,0 0-161-15,0 0-344 0,0 0-632 16,0 0-48-16,-12 43 0 31,12-7 0-31,0 6 72 0,0 2-16 31,0 1 32-31,0 2-16 0,0-1-64 0,0-3-8 16,6 2-264-16,4-8-1777 0,-1-14-3656 16</inkml:trace>
  <inkml:trace contextRef="#ctx0" brushRef="#br0" timeOffset="1.13263E6">17271 9505 2936 0,'0'0'2961'0,"0"0"-1281"16,0 0-128-1,0 0-255-15,0 0 47 0,0 0-416 16,0 0-288-16,0 0-288 31,129 36 9-31,-109-51-185 0,0 0-48 0,-4-3-80 0,-8 0-48 0,-5 0 8 16,-3-2 8-16,0 2 32 31,-15 2-48-31,-6 6 0 0,1 5 24 16,-2 5 104-16,0 0 56 0,-1 17-72 31,4 3 0-31,0 2 160 0,9 5-48 0,5-2-168 15,5 1-40-15,0-2-8 16,0 1 48 0,9-6 88-16,4-3 24 15,3-1-16-15,-1-8 8 31,1-3-112-31,1-4-48 0,2 0-608 0,7-20-1000 0,-1-6-2945 0,-5 0-3305 0</inkml:trace>
  <inkml:trace contextRef="#ctx0" brushRef="#br0" timeOffset="1.13291E6">17556 9350 6281 0,'0'0'4225'31,"0"0"-2849"-15,0 0 32-16,0 0-511 0,0 0-625 0,0 0-192 15,0 0-80-15,-44 95 0 16,44-77 8 0,6-5-8-1,6 2 48-15,3-5-48 0,-2 0 8 16,-1-2-8 15,-4-1 8-31,-3-2-8 0,-3-1 0 0,-2 0 8 0,0 2-8 0,0 2 0 0,-13 4 120 31,-5-1-120-31,-9 4-905 0,5-7-2143 16,6-6-5154-16</inkml:trace>
  <inkml:trace contextRef="#ctx0" brushRef="#br0" timeOffset="1.13311E6">17618 9445 9450 0,'0'0'2528'0,"0"0"-1392"0,0 0-167 0,0 0 55 16,0 0-320-16,0 0-400 31,0 0-216-31,131-8-88 0,-102 8 0 16,-4 0-592 15,6 0-912-31,-8 0-1513 0,-8-5-4745 0</inkml:trace>
  <inkml:trace contextRef="#ctx0" brushRef="#br0" timeOffset="1.13349E6">17755 9216 4504 0,'0'0'5186'0,"0"0"-4074"0,0 0-856 0,0 0-224 0,0 0-32 0,0 0 0 0,-6 71-8 16,6-40 8 15,8 5-8-31,-4 3 8 0,0-1 0 0,-1 2 16 0,-1 0-16 47,-2 2 0-32,0-4 0-15,1 0 0 0,2-7 0 0,5-4 88 0,0-7 56 0,5-5 240 0,-1-5 80 16,3-5 200-1,1-2-24-15,1-3-192 0,21-8-448 0,-5-12-168 16,-2-5-2328 15</inkml:trace>
  <inkml:trace contextRef="#ctx0" brushRef="#br0" timeOffset="1.13442E6">16689 9168 6129 0,'0'0'4137'15,"0"0"-3225"1,0 0-288-16,0 0 272 0,0 0 56 15,0 0-351 1,-80 86-377-16,75-47-96 16,5 5 0-16,0 4 32 15,0 4 40-15,12-1 0 0,1 2-144 16,3-3 8-16,-1-2 16 15,3-4-80 1,4-3 0-16,23-3-584 31,-5-13-2185-31,3-8-4969 0</inkml:trace>
  <inkml:trace contextRef="#ctx0" brushRef="#br0" timeOffset="1.1355E6">18073 9107 4080 0,'0'0'2497'15,"0"0"-1673"-15,0 0-376 0,0 0 464 16,0 0 217-1,0 0-17 1,0 0-184-16,0 0-56 0,91 105 0 16,-70-79-159-1,-4 0-169-15,-1 0-104 0,-1 1-200 0,1-4-128 16,-3 2-64-16,0 0-32 31,-3 6-16-31,-2 3 0 0,-5 6 0 16,-3 6-8-1,0 4-152-15,0 1-216 16,-27 17-808-16,3-15-1273 0,-5-10-4537 0</inkml:trace>
  <inkml:trace contextRef="#ctx0" brushRef="#br0" timeOffset="1.15247E6">1908 4628 2576 0,'0'0'1664'0,"0"0"-895"0,0 0-465 32,0 0 320-32,0 0 504 15,0 0-376-15,0 0-216 0,4 0-96 0,1 0 56 31,0 0 73-31,-1 0-73 0,1-4-112 0,1 0-200 16,1 1-64 0,7 0-112-16,1-2 56 0,5-1-64 15,3-1 8 16,3-3-8-31,3 2 16 0,0-3-8 0,4 0-8 0,12-9-224 0,-5 1-1216 32,-15 2-3049-32</inkml:trace>
  <inkml:trace contextRef="#ctx0" brushRef="#br0" timeOffset="1.15515E6">15464 4403 2416 0,'0'0'1472'16,"0"0"-335"-1,0 0-225-15,0 0 240 0,-7 0 16 16,5 0 1-1,2 0-193-15,0 0-304 16,0 0-184-16,0 0-232 16,0 0-104-16,0 0-104 0,0 0-40 15,0 0-8-15,0 0 0 16,0 0 0-1,11 0 0-15,7 0 16 0,5 0-8 0,6-1 56 16,6-3-64 0,7-5 0-16,20-1-176 15,-10 1-1016-15,-10 0-3121 16</inkml:trace>
  <inkml:trace contextRef="#ctx0" brushRef="#br0" timeOffset="1.1609E6">11856 4644 2576 0,'0'0'2225'16,"0"0"-1265"-1,0 0-472-15,0 0 400 16,0 3 120 15,0-3-376-31,0 0-344 0,0 0-184 0,0 0 48 0,0 0 81 0,0 0-25 16,0 0-24-1,0 0-56-15,0 0 48 16,0 0-24-1,0 0-144 1,0 0 0-16,3 0 64 16,5 0 8-1,4 0 0-15,1 0 0 0,3-9 144 0,1 1-88 16,2 0-120-1,-8 0 32-15,4 3-40 0,-6 0-8 0,0 1-240 16,-2-2-792-16,-3 2-1393 16,-1 0-4280-16</inkml:trace>
  <inkml:trace contextRef="#ctx0" brushRef="#br0" timeOffset="1.16131E6">11941 4561 4584 0,'0'0'1225'15,"0"0"-961"-15,0 0-160 0,0 0 496 16,0 0-32-16,0 0 296 16,-6 77-344-16,4-49-64 0,2 3 17 31,-2-1-89-16,2-3-96-15,0 1-160 0,0-3-24 0,0 4-104 16,0-6-880-16,-4-7-1689 0</inkml:trace>
  <inkml:trace contextRef="#ctx0" brushRef="#br0" timeOffset="1.16201E6">12073 4682 3672 0,'0'0'1625'0,"0"0"-1233"0,0 0-344 16,0 0 304-16,0 0 304 15,0 0-184 1,0 0-80-16,0 0 272 0,2 12-56 0,2-12-111 16,0 0-57-1,0 0-16 1,0 0-32-16,0 0-128 0,0-6-144 15,-1 0-16 17,1-3-56-32,-2 0-48 0,-2-1 8 0,0 0-8 0,0 0 24 0,0 0-24 15,0 0 0 1,-2 3 0-16,-5 0-184 0,-1 5 16 15,-2 2-168-15,4 0 64 16,-3 0 168 0,0 12 88-16,-2 8 16 0,0 3 0 15,2 0 0-15,2 2 56 16,5-2-56-1,2 0-8-15,0-3 0 0,0-2-128 16,7-5 16-16,6 0 112 31,0-6 8-31,1 0 56 0,1-5-8 0,1-2-40 0,1 0-8 16,10-6-56-1,-4-11-1449-15,-3-2-3264 16</inkml:trace>
  <inkml:trace contextRef="#ctx0" brushRef="#br0" timeOffset="1.16228E6">12266 4624 5169 0,'0'0'1112'0,"0"0"-968"0,0 0-80 15,0 0 48-15,0 0 24 32,0 0-64-32,0 0-72 15,2 58 16-15,6-52 72 0,0-2-8 31,-1 2-24-31,-3-1-48 0,0-1 56 0,2 2-48 16,-4-1-8 0,-2 4 72-16,0-2-24 0,0 4-56 0,0 1 8 15,-8 2 0 16,-4 0-8-31,-4-2-424 0,3-5-744 0,3-2-1361 0</inkml:trace>
  <inkml:trace contextRef="#ctx0" brushRef="#br0" timeOffset="1.1625E6">12345 4676 4608 0,'0'0'2281'0,"0"0"-1601"0,0 0-472 0,0 0 320 0,0 0 368 0,35-15-455 16,-21 14-249 0,-1-2-144-16,2 0-48 0,5 0-416 15,-6 0-1633-15,-3-1-3176 0</inkml:trace>
  <inkml:trace contextRef="#ctx0" brushRef="#br0" timeOffset="1.16284E6">12345 4676 2968 0,'91'-122'880'15,"-91"132"-176"1,0 6 97 0,0 4-225-16,0 2-8 0,-3 3-64 15,3-2-224-15,0 1-24 0,0-2-136 16,0-2-16 15,0-2-40-31,5-4-64 0,6-1 16 0,1-3-8 16,1-4 80-1,5-6-72-15,9 0-16 0,-4-8-536 0,-2-8-4505 16</inkml:trace>
  <inkml:trace contextRef="#ctx0" brushRef="#br0" timeOffset="1.16623E6">17021 9072 3632 0,'0'0'1713'0,"0"0"-825"15,0 0 600-15,0 0 345 16,0 0-569-1,29 0-528-15,-13 0-72 0,6 0-136 16,3 0-144-16,4 2-40 16,0 8 104-16,4 5-87 31,3-2-65-31,4 3 56 0,7-1-16 0,6-7 72 15,2 3-144 17,6-5-56-32,1-4-48 0,-4 0-64 0,-4-2 0 0,-8 0-88 0,-7 0 32 15,-16 0-40 16,-9 0-104-31,-14 8-808 0,-14 5-1105 0,-9-2-3680 0</inkml:trace>
  <inkml:trace contextRef="#ctx0" brushRef="#br0" timeOffset="1.16719E6">17079 10032 936 0,'0'0'2768'16,"0"0"-1239"-1,0 0-225-15,0 0-544 0,0 0-192 0,0 0-48 16,-20 0-320-1,20 0-136-15,0 0 56 0,0 0 168 16,0 0 265 0,0 0 215-1,0 0 64-15,9 0 64 0,2 0 16 0,5 2-192 16,0 1-159-1,3 0-153-15,6 1-80 0,4 2 144 16,4-3-176-16,5 1-96 16,5-3-48-1,3-1-16-15,3 0-128 16,0 0 40-1,0 2 8-15,-1 2-56 0,-4 4-8 0,-9 2-8 16,-4 5-64 0,-6 3-168-16,-5-1-216 0,-2 0-80 0,-2-1-296 15,3-7-617 16,-3-7-1679-15,-3-2-6362-16</inkml:trace>
  <inkml:trace contextRef="#ctx0" brushRef="#br0" timeOffset="1.16948E6">18913 9026 8785 0,'0'0'2177'0,"0"0"-1553"0,0 0 32 31,-56 114 248-31,33-66-248 0,4 2-399 0,-4 0-129 16,4-1-72-1,3-4-48-15,1-3-8 16,3-9-40-16,5-5-609 15,1-6-551-15,6-11-728 0,0-5-1361 16,0-6-3664-16</inkml:trace>
  <inkml:trace contextRef="#ctx0" brushRef="#br0" timeOffset="1.16974E6">18944 8986 6361 0,'0'0'4537'15,"0"0"-3497"32,0 0-632-47,0 0 0 0,0 0 456 0,0 0-31 0,0 0-441 0,35 115 8 0,-25-67-120 0,-1 2-160 16,-3 0-120 15,-2-3 96-31,2-3-88 0,-2-3-8 0,-3-9-40 16,4-4-456 15,-2-8-945-31,-3-7-591 0,0-8-1033 0,0-5-2360 0</inkml:trace>
  <inkml:trace contextRef="#ctx0" brushRef="#br0" timeOffset="1.16997E6">18806 9243 7937 0,'0'0'3985'0,"0"0"-3521"0,0 0 152 16,0 0 296-16,0 0-447 0,0 0-273 31,116 0-192-31,-74 0-969 0,-8 0-1615 0,-8 0-7138 0</inkml:trace>
  <inkml:trace contextRef="#ctx0" brushRef="#br0" timeOffset="1.17043E6">19089 9210 8705 0,'0'0'2497'0,"0"0"-1753"0,0 0-424 0,0 0 528 0,0 0 48 16,-13 121-559-16,8-80-185 31,3 0-80-31,2-7-56 0,0-6-16 0,0-8 8 0,9-8-8 16,2-6 0-16,2-6-8 0,3 0-80 31,4-10 88-31,2-17 24 16,1-4-24-16,-1-7-264 0,-5-1-193 31,-5 2 73-31,-3 5 0 15,-7 7 376-15,0 9 8 0,-2 9 208 32,0 6 200-32,0 1-408 0,0 0-104 0,0 17 8 0,0 1 96 15,2 5-16-15,2 4 8 31,1-4-40-31,2 1-304 0,6 1-704 0,1-7-1849 0,-3-8-2120 0</inkml:trace>
  <inkml:trace contextRef="#ctx0" brushRef="#br0" timeOffset="1.17062E6">19305 9246 8729 0,'0'0'2329'0,"0"0"-1273"0,0 0 136 16,0 0-367 15,120-16-441-31,-88 10-248 0,-3 2-136 0,-5-2-456 16,-2-4-1281-1,-6 2-2280-15,-7 0-1928 0</inkml:trace>
  <inkml:trace contextRef="#ctx0" brushRef="#br0" timeOffset="1.17085E6">19421 9100 8305 0,'0'0'2273'15,"0"0"-1361"1,0 0 472-16,0 0-207 0,-35 110-553 0,29-70-424 15,6 0-152 17,0-4-48-32,0-4-24 0,4-8-1313 15,8-9-871-15,1-11-2625 0</inkml:trace>
  <inkml:trace contextRef="#ctx0" brushRef="#br0" timeOffset="1.17102E6">19517 9270 704 0,'0'0'5497'0,"0"0"-4201"31,0 0-496-31,0 0 232 16,2 123-119-16,15-108-417 0,10-6-264 31,2-9-80-31,0 0-80 0,0-2 56 0,-6-16-128 16,-8-4 168-16,-8 0-32 31,-7-10-136-31,-14 7-384 0,-10 5-2601 0</inkml:trace>
  <inkml:trace contextRef="#ctx0" brushRef="#br0" timeOffset="1.17154E6">19762 9244 6361 0,'0'0'1872'0,"0"0"1"0,0 0-233 0,0 0-280 0,0 0-488 16,-12 121-591-16,6-101-129 31,4-6-136-31,2-5 32 0,0-4-48 16,0-5 0-16,0 0 0 0,0 0 96 15,0-14-96-15,0-10-328 16,2-4 79-16,10-5 65 16,0 1-240-16,7 4 272 31,-2 4 48-31,-1 6 104 0,-3 7 0 0,-2 9 0 15,-2 2-8-15,-4 0-64 32,-1 11 72-32,0 11 0 0,-4 9 80 0,0 0 8 0,0 1-40 15,0 0 56-15,0-5-88 31,0-7 40-31,0-8-48 0,0-5 0 16,0-7-8-16,0 0-8 16,4-13-88-16,11-13-16 15,0-6-240-15,3-3 240 0,-3 4-424 0,0 4 408 16,-3 10 56 15,-3 11 48-31,-2 6-176 0,-1 0 136 16,-1 14-24 15,1 7-176-31,4 0-384 0,16-6-793 0,-4-5-919 0,3-6-297 0</inkml:trace>
  <inkml:trace contextRef="#ctx0" brushRef="#br0" timeOffset="1.17183E6">20172 9193 4520 0,'0'0'2681'0,"0"0"-472"16,0 0-657-16,0 0-776 15,0 0-344-15,0 0-168 0,0 0-160 32,0 0-96-32,-98 117-8 0,98-96 0 15,0-8 0 16,4-4-8-31,10-8-224 0,-1-1-344 0,5 0 240 0,-3-16 80 0,4-5-312 16,-4-2-120 0,-1 1 400-16,-6 6 288 15,-3 9 264-15,-5 2 864 16,0 5-592-1,0 0-536-15,0 6 0 0,2 8 8 16,0 3 88-16,2-2-88 0,6 2-8 31,-4-8-1360-31,1-3-3609 0</inkml:trace>
  <inkml:trace contextRef="#ctx0" brushRef="#br0" timeOffset="1.17219E6">20172 9193 3016 0,'158'-37'2241'0,"-158"37"-1273"0,0 1-184 0,0 4-128 0,0 1-376 15,0 4 88 1,0 0-224-16,0 2-32 0,0 2 40 0,0 2 24 15,0 3 32 17,0 0 169-32,4 1 23 15,6 5 0-15,0-3-248 0,1 0-48 0,1-4-104 31,7-11-640-31,-3-2-1625 0,-3-5-3744 0</inkml:trace>
  <inkml:trace contextRef="#ctx0" brushRef="#br0" timeOffset="1.17262E6">20214 9106 3568 0,'0'0'5705'0,"0"0"-4048"0,0 0-473 16,0 0-312-16,0 0-576 31,0 0 216-31,0 0-71 0,80 0-241 16,-49 0-200-1,9-5-160-15,-11 3-1313 0,-4-5-3456 0</inkml:trace>
  <inkml:trace contextRef="#ctx0" brushRef="#br0" timeOffset="1.17288E6">20303 9026 4640 0,'0'0'1913'15,"0"0"-481"-15,0 0 201 0,0 0-265 16,-17 124-376-16,17-90-296 31,0 0-448-31,0-3-120 31,4-6-48-31,7-3-80 0,9-8-128 0,-5-6-1360 0,1-5-3225 0</inkml:trace>
  <inkml:trace contextRef="#ctx0" brushRef="#br0" timeOffset="1.17316E6">20471 9184 992 0,'0'0'7689'15,"0"0"-5712"-15,0 0-1137 0,0 0-328 32,0 0-16-32,0 0-32 0,8 42-216 0,-4-22-176 0,-4-2-48 0,3 3-24 15,-3-6-984 1,2-5-3321-16,0-3-2928 0</inkml:trace>
  <inkml:trace contextRef="#ctx0" brushRef="#br0" timeOffset="1.17331E6">20550 8975 6545 0,'0'0'4617'0,"0"0"-3769"0,0 0-616 15,0 0-232-15,0 0-80 32,0 0-24-32,0 0-1016 0,0 0-3473 15</inkml:trace>
  <inkml:trace contextRef="#ctx0" brushRef="#br0" timeOffset="1.17374E6">20860 9068 2560 0,'0'0'5425'0,"0"0"-3832"16,0 0-881-16,0 0 280 0,0 0-296 15,0 0-208-15,-94 81-248 31,86-56 80-31,1 5-64 0,5-2 160 16,2 3-15-16,0-6-201 16,4 1-88-1,15-5-16-15,4-3-96 0,7-8-208 0,23-10-865 16,-9 0-919-16,-5 0-4810 0</inkml:trace>
  <inkml:trace contextRef="#ctx0" brushRef="#br0" timeOffset="1.18021E6">18981 10067 6329 0,'0'0'1688'0,"-25"-3"-343"0,9 3-33 0,-5 0-640 0,4 18-416 0,0 4-64 15,5 6-96 1,5 5 160 0,3 1-24-16,4-2 40 31,0 0 112-31,0-6-16 0,0-3-176 0,4-10 96 15,3-3 41 1,-1-6-169-16,3-4-8 0,3 0 112 0,3-2 0 16,7-16 160-16,3-6-168 15,2-2-104-15,0-2-32 16,-1-2-104-16,1 3-8 0,-1 0 0 31,1 2-8-31,2 1-64 0,3 3 56 0,-1 1 0 0,0 2 8 0,0 1-8 31,0 3-32-31,-2 2 40 47,-4 5 0-47,-2 2-8 0,-6 5-176 0,-3 0 72 0,1 0 16 0,-2 7 40 0,-2 10 56 16,2-1 24-16,1 0-16 31,-3 2 40-31,2 2-32 0,-1-1 32 15,-1 0-48 17,-3-1 56-32,2-1-48 0,-4-2 48 0,-3 4-48 0,-3-1 32 0,0 4-32 0,0 2 56 15,-13 4 64 16,-1 0-56-31,1 0-72 0,-1-3 8 16,5-10 8 0,3-3-16-1,1-4 0-15,1-5 112 0,-1-3 8 0,-2 0 280 0,-4 0 16 0,-2 0-232 16,-7-11-64-1,-2-8-104 1,-3 0 112-16,-2-5-128 0,0-2 88 31,1 1-80-31,-1 2 112 16,1 1-80-16,-1 0-32 0,0 2-16 0,0-1 8 0,0 0 0 0,1 0 32 31,-3 1 16-31,0-2-40 0,-1 0 8 16,-2 0-8 15,1 0-8-31,4-1-8 0,6 4-240 0,13-7-592 0,6 4-1256 0,2 2-5954 15</inkml:trace>
  <inkml:trace contextRef="#ctx0" brushRef="#br0" timeOffset="1.18104E6">18416 10182 3992 0,'0'0'4809'0,"0"0"-2680"0,0 0-97 32,0 0 153-32,0 0-737 0,0 0-688 0,0 0-416 15,-4 0-176 1,4 0-168-16,0 0-24 0,10 0-48 15,13 0 64-15,4 0 0 16,6 0-96-16,3 0 104 16,1 0 0-16,-3 0 0 0,-5 0 0 0,-9 0-256 31,-4 0-192-31,-9 0-216 15,-3 0-160 1,0 0 224-16,-2-11-281 0,3-2-3431 0,-4-2-3866 16</inkml:trace>
  <inkml:trace contextRef="#ctx0" brushRef="#br0" timeOffset="1.1815E6">18572 10010 3792 0,'0'0'1313'0,"0"0"-561"15,0 0 232 1,0 0-328 0,0 0-136-16,0 0 96 0,0 0-256 15,0 98 0 1,0-68 9-16,0 6-89 0,0-5-152 0,0 1-72 15,0-4-48-15,0-2 40 32,0-5-40-32,0-7-8 0,0-1 16 0,0-3-16 0,0 3-144 31,2-6-1353-31,0-1-3744 0</inkml:trace>
  <inkml:trace contextRef="#ctx0" brushRef="#br0" timeOffset="1.18511E6">17656 7741 4112 0,'0'0'1417'0,"0"0"-457"16,0 0 344-16,0 0-32 31,-11-14-55-31,11 11-649 0,0 3-248 15,0-2-320-15,0 2-736 16,0-2-5058-16</inkml:trace>
  <inkml:trace contextRef="#ctx0" brushRef="#br0" timeOffset="1.1863E6">19868 10249 11978 0,'0'0'3929'0,"0"0"-3193"0,0 0 464 0,0 0 209 31,0 0-809-31,0 0-600 0,0 0-160 16,-4-4-881 0,-13 0-5360-16</inkml:trace>
  <inkml:trace contextRef="#ctx0" brushRef="#br0" timeOffset="1.1916E6">21761 9547 5961 0,'0'0'6377'16,"0"0"-4640"-16,0 0-825 0,0 0 152 15,0 0-208 1,0 21-712-1,0 10-136-15,-2 12 72 0,-10 4 168 16,-3 4-200 0,-4 1 32-16,2-6 0 15,-2-4-80 16,5-6 0-31,2-8-8 0,3-6-712 0,1-6-760 0,0-11-649 0,3-5-991 16,2 0-3266 0</inkml:trace>
  <inkml:trace contextRef="#ctx0" brushRef="#br0" timeOffset="1.19208E6">21836 9505 6465 0,'0'0'2000'0,"0"0"-615"0,0 0-305 0,0 0-392 15,118 20-120 1,-97-6-152 0,-13 6-216-16,-6 2-144 0,-2 2-8 0,-16 4 136 15,-15 2-40 16,-4-1-16-31,-1-6-128 0,1-2-144 0,3-7-520 0,6-7 176 0,3-4 152 16,4-3 152 15,3 0 0-31,5-3 184 0,2-4 104 16,4-1 736-16,3 2-120 31,2 3 112-31,0 3-271 0,0 0-361 0,7 0-120 0,10 3 48 16,4 11-48-1,4 1 120 1,-4 6-192-16,2 0 8 0,-3 4 32 0,-1-3-48 15,6 8-600-15,-4-7-1297 47,-4-2-3272-47</inkml:trace>
  <inkml:trace contextRef="#ctx0" brushRef="#br0" timeOffset="1.19253E6">22004 9760 1016 0,'0'0'7673'0,"0"0"-6720"0,0 0-193 0,0 0 192 31,0 0 152-31,0 0-232 0,131 30-448 0,-102-30-296 0,-2 0-24 15,-4-3-96 1,-6-4 65 0,-11-5-65-16,-6 0-8 0,0-2-81 15,-19 0-271-15,-13-1-440 31,0 8 264-31,-1 2 272 0,2 5 176 16,2 0 80 0,7 2 0-16,4 14 200 0,7 5 168 0,5 2 16 15,6 1-112-15,0 2 192 16,0-1-63-1,8-3-65-15,7-6-192 0,4-2 16 16,1-4-40 0,4-9-120-1,7-1-72-15,8 0-560 0,15-21-1169 0,-6-3-3008 16,-8-2-1832-16</inkml:trace>
  <inkml:trace contextRef="#ctx0" brushRef="#br0" timeOffset="1.19276E6">22428 9643 5209 0,'0'0'4505'0,"0"0"-2849"0,0 0-144 15,0 0-448-15,0 0-351 16,0 0-457-16,0 0-192 0,-75 35-64 16,75-16-72-16,4-1 72 0,12 3-8 15,0-6 8 1,0 2 80-1,-3-5-80-15,-5 0 8 16,-6-3 32-16,-2 2-32 0,0-1 0 47,-21 4 0-47,-8 0-8 0,-7-1-32 0,7 0-1657 0,7-7-3744 0</inkml:trace>
  <inkml:trace contextRef="#ctx0" brushRef="#br0" timeOffset="1.19346E6">22561 9806 6433 0,'0'0'2304'0,"0"0"-823"16,0 0 191-16,0 0-312 15,0 0-479-15,0 0-449 16,0 0-144-16,73-113-40 0,-73 105-128 15,-2 2-120-15,-15 6-48 0,-2 0-56 32,-3 4-24-32,-3 14 40 0,3 5 24 15,2 0 48-15,7 2 8 31,3-3 0-31,6 0 8 0,4-4 64 0,0-2-48 0,2-4 64 16,14 0-80-16,6-6 0 16,5-2-152-16,4-4-200 15,2 0-537-15,0 0-455 31,4-10-128-31,-6-7-865 0,-4 0-151 0,-1-3 639 0,-8-4 745 16,-5 2 1104 0,-9-1 888-16,-4 4 401 15,0 2-305-15,0 5 808 31,0 6 673-31,0 5-721 0,0 1-824 16,0 0-600-16,0 0-272 0,0 0-48 0,0 4 0 16,0 3 0-1,4 5 64-15,2 1 64 16,3-2-16-16,-1 2-96 31,0-1 112-31,0-4-40 0,1-1-72 0,0-3-16 0,2 1-80 16,0-5-136-16,3 0-104 31,1 0 144-31,-4-9-96 15,1-2-144-15,-6-5-16 0,-1 2-192 0,-3-3-72 32,0 4-176-32,-2 2 175 0,2 6 697 0,-2 1 441 15,0 4 31-15,0 0-272 0,0 0-200 16,0 5 104-1,2 10 472 1,1-2-216-16,-3 5-128 0,2-4-144 31,3 3-80-31,-1-5 80 0,0 1-88 0,7-5-576 16,-1-2-632-16,-4-1-1593 0</inkml:trace>
  <inkml:trace contextRef="#ctx0" brushRef="#br0" timeOffset="1.19386E6">23058 9665 6345 0,'0'0'2776'15,"0"0"-2191"1,0 0-385-16,0 0 752 0,0 0-280 0,0 0-344 0,14 89-72 16,-14-67-72-1,0-2-72 1,0-4-104-16,0-4-8 0,0-4 0 15,0-2 96 1,3-4-96-16,-3-2 24 0,5 0 32 0,-1 0-48 16,5-2 0-1,4-16 120 1,3-3 48-16,1-6-96 0,1-2-24 15,-2 1-56-15,6 0-472 32,-6 9-848-32,-5 7-2641 0</inkml:trace>
  <inkml:trace contextRef="#ctx0" brushRef="#br0" timeOffset="1.19414E6">23373 9656 5337 0,'0'0'2880'0,"0"0"-1792"47,0 0-535-47,0 0 167 0,0 0-152 0,0 0-216 0,0 0-96 0,-64 122-24 0,64-100 48 15,0-2 88 17,2-4-88-32,11-3 0 0,5-8-144 0,5-5-136 0,4 0-16 15,4-3-432 16,11-26-1128-31,-7 3-3065 0,-8-2-1712 0</inkml:trace>
  <inkml:trace contextRef="#ctx0" brushRef="#br0" timeOffset="1.19459E6">23565 9485 7241 0,'0'0'1080'0,"0"0"-304"0,0 0 825 0,0 106 23 0,-7-66-576 15,-1 3-311-15,-2-2-297 32,1-2-8-32,3-6-120 0,2-4-160 0,2-7-96 0,2-9-56 31,0-7 8-16,0-3-8-15,0-3-48 0,6-3 24 0,9-16-64 16,3-9 64 0,5-4-136-16,-1-3-640 0,0 5-169 0,1 6 305 15,-3 6 432-15,-3 10 104 31,-1 7 72-31,-5 1-96 0,-3 0 152 16,0 12 136-16,-1 6 544 16,-3 3-40-1,-2 3 25-15,0 1-257 0,-2-1-112 0,0 0-48 16,0 0-248-1,-4 5-248-15,-7-4-1609 16,-1-7-5112-16</inkml:trace>
  <inkml:trace contextRef="#ctx0" brushRef="#br0" timeOffset="1.19577E6">21125 8751 7921 0,'0'0'1713'16,"0"0"-1273"-16,0 0 24 16,0 0 8-1,0 0 200-15,0 0-264 0,123 102-200 0,-96-66-64 31,0 4-16-15,-1 9 56-16,1 3 64 0,-3 6-8 0,-1 4 32 0,-3 0-48 16,-6-2-16-16,-1-1 17 31,-5-2-17-31,-5-2 16 0,-3-3-96 0,0-2 8 15,-3 2 216 1,-13-2-160-16,-5 0 16 0,-6 3-16 16,-2-3-112-16,-4-1-80 31,-3-4-64-31,0-2-288 0,-21 4-968 0,7-11-1585 0,3-6-3024 0</inkml:trace>
  <inkml:trace contextRef="#ctx0" brushRef="#br0" timeOffset="1.19744E6">16433 8863 5753 0,'0'0'2208'0,"0"0"-1576"15,0 0-120-15,0 0 457 0,0 0 103 16,0 0-576-16,0 0-312 31,-120 40-32-31,102-27 544 0,0 0 16 16,0 4-160-1,-2 3-111-15,-2 6-121 0,2 6-192 0,-3 4-56 16,4 4-24-1,1 3-48-15,0 1 56 0,2 1-48 0,3 4 0 16,4-4-8-16,4 4 8 31,5-3-8-31,0 0 0 16,0-2 8-16,7-2 24 0,7 0-32 31,-1-4-8-31,3-2-64 0,-1 1 64 16,1-3 8-16,1-5 0 0,2 1 8 0,-2-7-8 15,-1-3-80 1,-1-2 80-16,-1-2-72 15,-1 1 72 17,-1-6-128-32,-4 3-120 0,1-2 144 0,-2 1 24 0,2-5-72 0,0 5 80 15,1-3-49-15,2-2-31 16,-1 0 96-1,1 1-104-15,-2-4 16 0,-1-1-40 16,3 2-168-16,1-2-16 31,0 0-88-31,3 2-24 0,2-2-248 0,13-2-969 16,-7 1-799 15,1-3-169-31</inkml:trace>
  <inkml:trace contextRef="#ctx0" brushRef="#br0" timeOffset="1.20004E6">1333 9569 7393 0,'0'0'4169'0,"0"0"-3017"0,0 0-80 15,0 0 321 1,0 0-177-16,0 0-496 15,0 0-536-15,5-1-176 32,13-4 128-32,2-1 72 0,-1 0-80 0,2 0-40 0,-3 0-40 0,-5-1-48 15,-2 4-64 1,-5 0-96-16,-1 3-448 15,-2 0 136 1,-3 0 144-16,0 0 168 0,0 0 160 16,0 0-104-16,0 0 88 0,0 0 16 31,0 0 128-31,0 3 72 0,-5 11-120 15,-1 6-32 1,1 10-40-16,0 8 8 0,1 9-16 16,0 4 0-16,1 3-48 15,-3 1 48 1,2-3 64-16,-4-4-64 15,4-6-248 1,0-8-168-16,-2-5-168 0,3-12 240 0,-1-5-64 16,-4-6 280-16,0-6 80 31,-3 0 48-31,-1 0 48 0,1-10-48 15,3-4 0-15,3 0 88 0,2 0 64 0,3 0 88 0,0 2-72 32,12 0 8-32,7 2-40 0,8 0 80 15,2 0-160-15,2 1 136 31,1-2-128-31,-2 1 0 0,0-2-64 16,3-8-72-16,-6 4-1048 31,-7-1-4922-31</inkml:trace>
  <inkml:trace contextRef="#ctx0" brushRef="#br0" timeOffset="1.20058E6">1812 9539 7697 0,'0'0'2465'15,"0"0"-913"1,0 0 328-1,0 0-55-15,0 0-657 16,0 0-616-16,-58-2-480 16,43 36-16-16,-3 10 32 15,0 6-80-15,7 3 0 16,5-8-8 15,3-2 40-31,3-9-40 0,0-8-88 0,5-6 88 0,7-6-48 0,5-7 40 16,3-2-112-16,2-5-56 15,1 0-120 1,7-6-80-16,2-18-168 0,9-20-1112 0,-9 5-1593 0,-5 2-5833 15</inkml:trace>
  <inkml:trace contextRef="#ctx0" brushRef="#br0" timeOffset="1.201E6">2118 9457 7465 0,'0'0'2641'0,"0"0"-1001"0,0 0-120 0,0 0-103 15,0 0-681-15,0 0-656 16,-99 34-32-16,80-4-24 16,6 0 24-16,3 0-24 15,8-2-24-15,2-8-80 16,0-2 72-1,9-2 0 1,7-4-8-16,2-2-40 0,1-2-48 0,2 0-16 0,-1-2 112 47,2 0-80-47,-4 0 88 0,-1 3 0 0,-3-4-24 0,-8 5-32 15,-1 3 0 1,-5 3 48-16,0 6 0 0,-15 2 8 16,-8 4 0-16,1-4-280 0,2-6-1041 0,4-6-903 31,10-11-2545-31</inkml:trace>
  <inkml:trace contextRef="#ctx0" brushRef="#br0" timeOffset="1.20122E6">2263 9521 5209 0,'0'0'4889'0,"0"0"-3033"31,0 0 257-31,0 0-137 0,0 0-600 16,0 0-864 15,0 0-512-31,0 0-120 0,2 44 120 0,5-10 176 0,-3 6-72 0,0 4-32 0,-2-2-48 15,0 1 40-15,1-4-128 16,-1-2-640 0,5-7-744 15,-2-8-1249-31,1-12-2432 0</inkml:trace>
  <inkml:trace contextRef="#ctx0" brushRef="#br0" timeOffset="1.20147E6">2276 9425 7537 0,'0'0'4425'16,"0"0"-3641"-16,0 0 208 0,0 0 81 15,0 0-361-15,0 0-448 16,51-28-128-16,-35 25-88 0,2 3-48 16,-5 0-264-16,1 3-896 15,-6 17-1057 1,-1 0-1904-1,-5-2-2312-15</inkml:trace>
  <inkml:trace contextRef="#ctx0" brushRef="#br0" timeOffset="1.20171E6">2269 9649 3504 0,'0'0'5705'0,"0"0"-5080"16,0 0-177-1,0 0 480 1,0 0 168-16,0 0-272 0,0 0-376 0,109-2-320 0,-86-2-64 31,-3 4-64-15,-1 0-640-16,-5 0-1288 0,-7 0-2537 0</inkml:trace>
  <inkml:trace contextRef="#ctx0" brushRef="#br0" timeOffset="1.20189E6">2320 9874 6737 0,'0'0'1960'0,"0"0"-807"0,0 0 263 0,0 0-136 0,0 0-328 31,0 0-319-31,114 4-281 0,-89-4-128 16,2 2-120-16,-3-2-104 15,0 0-248 17,-6 0-1793-32,-7 0-5584 0</inkml:trace>
  <inkml:trace contextRef="#ctx0" brushRef="#br0" timeOffset="1.20302E6">1873 10381 6409 0,'0'0'4953'0,"0"0"-3377"16,0 0 49-16,0 0 95 31,0 0-584-31,0 0-736 0,-42 72-312 0,26-28-80 0,1 8 8 31,3-5 64-31,1 0-80 16,7-12 8-16,-1-5-8 31,2-8-112-31,1-9-152 0,2-6-360 0,0-7-152 0,0 0-56 16,0-6 24-1,0-18-721-15,0-9 273 0,12-11 376 0,-1-9 112 31,-1-1 128-31,4 0 375 0,-3 4 265 0,-1 7 785 16,-2 9 711-16,-3 12 208 31,-1 8-247-31,-2 8-161 16,-2 6-312-16,0 0-504 0,4 0-480 0,6 12 0 15,3 16-72 1,5 12 72-16,4 10 48 0,0 8 0 0,1 4 32 16,-4-3-72-1,2-3-8 16,-1-8 0-31,-3-10-184 0,-1-6-192 0,-5-7-232 0,-4-12-256 16,-6-4-144 0,-1-8-249-16,0-1 289 15,-12 0-1632-15,-11-18 271 0,-8-5 353 0,-4-8 535 31,-1-3 1281-31,1 0 160 16,6 0 1353-16,6 8 975 0,10 4 185 16,9 7-681-1,4 8-640-15,0-1-312 16,6 0-271-16,15 0-81 0,4-2-184 0,5 0 16 15,1 0-264 1,0 0-96-16,10-2-368 0,-10 0-1929 0,-9 3-3432 0</inkml:trace>
  <inkml:trace contextRef="#ctx0" brushRef="#br0" timeOffset="1.20333E6">2240 10271 7865 0,'0'0'4137'0,"0"0"-2425"0,0 0 257 0,0 0-665 16,0 0-608-16,0 0-440 31,-116 55-216-31,99-19 16 0,3-3-72 0,8-4 16 31,6-7-8-15,0-6 8-16,4-3-24 0,14-2-24 0,2-4 48 0,3 0 16 0,7-1-16 16,-1-3-144-1,-2 3-224-15,0-2-64 16,-10-1-8-16,-3 1 24 15,-9 2-24 1,-5 2 64-16,0 5 296 0,-21 4 72 0,-8 1 8 16,-2 0-384-16,0-4-977 31,2-14-463-31,9 0-2513 0,6-7-1544 0</inkml:trace>
  <inkml:trace contextRef="#ctx0" brushRef="#br0" timeOffset="1.20356E6">2336 10315 408 0,'0'0'10098'0,"0"0"-8122"16,0 0-1376 0,0 0-24-16,0 0-312 15,0 0 281-15,0 0-265 16,20 127-168-1,-11-90-112-15,2 3 0 16,1-3 128-16,-4-7-128 0,3 0-472 31,-1-10-1033-15,-6-6-3712-16</inkml:trace>
  <inkml:trace contextRef="#ctx0" brushRef="#br0" timeOffset="1.20378E6">2314 10274 9754 0,'0'0'2520'0,"0"0"-1768"0,0 0-72 0,0 0 81 16,0 0-457-16,0 0-88 31,78-36-168-16,-47 30 56-15,2 5-56 0,-3-1-48 0,-4 2-264 16,-4 0-713-16,-6 3-919 31,-5 6-2753-31</inkml:trace>
  <inkml:trace contextRef="#ctx0" brushRef="#br0" timeOffset="1.20402E6">2390 10424 1256 0,'0'0'7833'15,"0"0"-6152"17,0 0-1065-32,0 0 488 0,0 0-144 0,0 0-392 0,0 0-311 0,0 0-153 15,82 1-88 16,-60-1-16-31,1 0-232 0,-1 7-889 0,-5 0-1047 16,-3 4-3249 15</inkml:trace>
  <inkml:trace contextRef="#ctx0" brushRef="#br0" timeOffset="1.2042E6">2376 10634 4945 0,'0'0'7153'0,"0"0"-5953"0,0 0-1008 0,0 0 417 15,0 0 167-15,0 0-392 0,76-2-232 16,-47 2-80 0,-2 0-72-1,6 0-664-15,-9 0-2137 16,-6 11-5873-1</inkml:trace>
  <inkml:trace contextRef="#ctx0" brushRef="#br0" timeOffset="1.2049E6">1536 11508 7241 0,'0'0'2449'0,"0"0"-1225"0,0 0 272 0,0 0-456 16,0 0-616-1,0 0-424-15,0 0 56 0,-8-4-56 16,8 4 433-16,0 0-33 0,2 0-96 31,0 0-80-31,0 0-72 0,2 0-88 0,3 2 0 16,2 12-16-1,2 6 16 1,2 7 24-16,-1 4 64 0,1 10-80 15,-1 3-16-15,-4 1-8 16,-1 2-40-16,-1-3-8 0,-2-5-200 16,4-10-400-16,-4-7-873 31,1-10-2431-16,-3-8-1938-15</inkml:trace>
  <inkml:trace contextRef="#ctx0" brushRef="#br0" timeOffset="1.2052E6">1617 11357 6737 0,'0'0'3153'0,"0"0"-2017"31,0 0 32-31,0 0 32 0,0 0-463 0,0 0-185 0,44-7 0 16,-17 3-168-1,2 0-136-15,0 2-128 16,0 2-120-16,-4 0-160 15,-6 4-808 1,-5 11-1345-16,-10 4-3056 0</inkml:trace>
  <inkml:trace contextRef="#ctx0" brushRef="#br0" timeOffset="1.20539E6">1625 11639 8193 0,'0'0'1881'0,"0"0"-969"15,0 0 264-15,0 0-208 16,0 0-552-16,0 0-416 0,143-63-392 16,-111 43-2168-1,-7 3-4714-15</inkml:trace>
  <inkml:trace contextRef="#ctx0" brushRef="#br0" timeOffset="1.20573E6">2016 11336 6953 0,'0'0'5393'0,"0"0"-3793"0,0 0-127 0,0 0-241 0,0 0-656 0,-85 6-384 15,66 20-192-15,4 6-80 31,6 2 64-31,4 0-64 0,5-6 72 0,0-4-280 0,14-5-72 16,6-8-136 0,4-3 112-1,2-2 104-15,0-2 104 0,-1-1 128 0,-8-2 0 16,-3 3-48-16,-8 3 88 31,-6 0-8-31,0 6 16 16,-2 2 0-16,-18 6 0 0,-5 1 0 15,1-2-384 16,-5-8-1497-31,9-7-1335 0,4-5-2162 0</inkml:trace>
  <inkml:trace contextRef="#ctx0" brushRef="#br0" timeOffset="1.20595E6">2084 11347 7297 0,'0'0'4185'0,"0"0"-2881"0,0 0 273 0,0 0-137 16,0 0-632-16,0 0-640 15,0 0-104-15,0 0 24 16,25 113-80-1,-14-72 0 1,0 4 40-16,3-1-48 0,-7 0-40 0,3-2-272 0,-3-1-280 16,0 1-744 15,-3-12-1465-31,-4-5-5145 15</inkml:trace>
  <inkml:trace contextRef="#ctx0" brushRef="#br0" timeOffset="1.20621E6">2124 11307 5601 0,'0'0'2080'0,"0"0"-872"15,0 0-15-15,0 0-257 0,0 0-248 32,129-24-408-32,-104 24-176 0,-2 0-104 15,1 0-472-15,-6 0-1360 31,-7 0-2457-31</inkml:trace>
  <inkml:trace contextRef="#ctx0" brushRef="#br0" timeOffset="1.20643E6">2166 11472 8649 0,'0'0'2897'0,"0"0"-2185"16,0 0-64-16,0 0 312 15,0 0-343-15,0 0-113 0,77-8-304 32,-53 4-104-32,1 2-96 0,-3 2-136 0,0 0-1009 15,-7 2-1543 1,-3 10-3673-1</inkml:trace>
  <inkml:trace contextRef="#ctx0" brushRef="#br0" timeOffset="1.20667E6">2203 11725 4809 0,'0'0'7449'0,"0"0"-6065"31,0 0-935-31,0 0 39 0,0 0 112 0,0 0-224 0,0 0-168 0,113-32-112 15,-80 22-24 17,-2 2-64-32,-2 2 88 0,-2-1-96 0,-4 0-48 15,-1-1-576 16,-7 1-1329-31,-8 0-4424 0</inkml:trace>
  <inkml:trace contextRef="#ctx0" brushRef="#br0" timeOffset="1.20812E6">1364 11622 928 0,'0'0'3136'0,"0"0"-31"0,0 0-744 16,0 0-457 0,0 0 48-16,0 0-455 15,-106-62-377 1,85 46-296-16,0-2-8 0,-2-4-128 15,-2-4-151-15,1-6 15 32,-3-6-88-32,-2-11-176 0,-4-7-112 0,-3-7-80 0,1-12 0 31,-5-5-96-16,-1-4 0-15,1 0 0 0,0 4-32 0,1 5 32 16,2 14 0 15,9 13 56-31,8 17-112 0,8 12-24 0,5 12 64 0,3 7-224 0,4 0-152 31,-2 0-152-31,2 0-89 16,0 0 1-16,-2 7 224 0,2-1 256 16,0 1 152-16,-2-5 64 0,2 0 0 0,0-2-16 31,-3 0-48-31,3 0 120 15,0 0-64-15,-3 0 104 16,3 0-112 15,0 0-48-31,0 0 16 0,0 0 48 0,0 0-64 0,0 0-120 0,0 0 120 0,0 0 0 16,0 0 0 15,0-4 0-31,0-6 0 0,0-4 80 0,0-4 40 31,0-3-112-31,8-2 8 16,0 0-8-16,4-2 0 0,1-4-8 0,7-5 8 0,4-9 8 0,7-7-16 31,6-7-40-31,3-7 40 16,-1 2 0-1,4 6 0 1,-5 6 0-16,-5 12 8 0,-6 9-8 0,-4 9-8 0,-8 8 0 0,-4 4-88 31,-2 6 96-31,-4 0-16 16,-1 0 8-16,-4 2 16 15,2-2 40-15,-2 2-40 31,2-2-8-31,-2 2-8 0,2 0 8 0,-2 0-8 0,0 0-1384 0,0 0-6234 0</inkml:trace>
  <inkml:trace contextRef="#ctx0" brushRef="#br0" timeOffset="1.21392E6">3512 9906 2800 0,'0'0'2833'16,"0"0"-1193"-1,0 0-616-15,0 1 473 0,0 2-1 0,0-3-416 16,0 0-360 0,0 2-264-16,0 2-456 15,-2 0-1000-15,-6 0-9082 0</inkml:trace>
  <inkml:trace contextRef="#ctx0" brushRef="#br0" timeOffset="1.21546E6">3103 10024 3936 0,'0'0'2625'0,"0"0"-777"0,0 0-143 0,0 0-177 0,0 0-320 0,-7 2-320 16,7-2-271 0,0 0-73-16,0 0 8 0,0 0-240 0,0 0-312 15,9 0 0 1,13 0 88-1,10 0 216-15,3 0-168 32,7-6 16-32,3 0-40 0,-1 0-32 0,3-2-32 0,-5 2-48 0,-4-1 48 15,-9 2-40 1,-6 1 0-16,-13 2-8 0,-3 2-56 31,-4 0 48-31,-3 0-144 0,0 0-136 16,-5 2-1232-16,-8 4-4450 0</inkml:trace>
  <inkml:trace contextRef="#ctx0" brushRef="#br0" timeOffset="1.21594E6">3350 9874 7217 0,'0'0'2201'0,"0"0"-929"0,0 0-240 0,0 0-168 15,0 0-584-15,0 0-232 16,0 0 112-16,0 0-56 0,62 0 56 16,-41 0 64-1,-2 2 8 1,6 2 97 15,4 0-9-31,0 0-144 0,2 2 64 0,0-1-72 0,-2-3-120 0,-2 1 32 0,-5-1-80 31,-6-2 72-31,-8 1-72 0,-3-1 16 16,-5 3 64-1,0-1 352 1,0 2 232-16,-5 2-192 0,-12 9-472 0,-14 20-328 16,2-3-1408-16,2 1-3649 0</inkml:trace>
  <inkml:trace contextRef="#ctx0" brushRef="#br0" timeOffset="1.21678E6">3123 10901 184 0,'0'0'4232'0,"0"0"-1839"16,0 0-257-1,0 0-271 1,0 0-377 0,0 0-440-16,0 0-456 0,0 0 169 0,33-14-33 15,-4 2-72-15,5-5-80 16,3 3-168-16,1 1 136 0,0 0-320 15,-3 3 16-15,2 2-136 32,-4 2-96-32,-2 1 64 0,0 0-16 15,-4 2-16 1,-3-2-40-16,-1 1-48 0,-7 0-128 0,-3 3-208 15,-3 1-352-15,0-5-544 16,-6 1-1113-16,-2 0-3040 0</inkml:trace>
  <inkml:trace contextRef="#ctx0" brushRef="#br0" timeOffset="1.21707E6">3546 10636 7217 0,'0'0'3929'0,"0"0"-3577"0,0 0-272 0,0 0-80 16,0 0 152-16,0 0 0 0,0 0-48 15,105 36-48-15,-78-32 40 16,-3 2 56-16,-4-1 0 31,-5 1 56-15,-4 0 64-16,-2-1 192 0,-4 1 96 0,-3 2-127 15,-2 0 55 17,0 6-32-32,-4 6-136 0,-28 19-320 0,6-7-184 0,-6-2-2889 0</inkml:trace>
  <inkml:trace contextRef="#ctx0" brushRef="#br0" timeOffset="1.22489E6">12233 8250 16 0,'0'0'0'0,"2"16"-15"0</inkml:trace>
  <inkml:trace contextRef="#ctx0" brushRef="#br0" timeOffset="1.22597E6">11524 10459 7329 0,'0'0'2545'0,"0"0"-1993"15,0 0-472-15,0 0 48 0,0 0 360 16,48-9-240-16,-24 6-240 16,-6-1-8-16,-5 3-2873 0</inkml:trace>
  <inkml:trace contextRef="#ctx0" brushRef="#br0" timeOffset="1.23326E6">4597 10004 5777 0,'0'0'4961'16,"0"0"-3697"0,0 0-96-16,0-4 569 0,0 4-121 0,-6 0-656 15,-9 0-528 1,-8 0-144-16,-2 4-288 0,-2 10-8 0,4 5-80 15,2 2-64-15,5 3-80 32,5-2-8-32,7 0-40 0,4-4-64 31,0 0-56-31,0-4 48 0,0-2 104 0,7-3-128 0,7-1-64 15,5-2 320 1,4 0 48-16,1 1-56 16,0 0 24-16,-2 3 48 15,-1 0 56-15,-8 0-48 16,-7 4-8-16,-6 0 48 0,0 2 8 31,0 3 400-31,-8 0-64 0,-10 1-96 0,0-2-88 0,0-6-152 0,7-4-128 31,7-8-752-15,4-4-921-16,0-17-3280 0,11-6-2024 15</inkml:trace>
  <inkml:trace contextRef="#ctx0" brushRef="#br0" timeOffset="1.23351E6">4718 10031 4600 0,'0'0'2953'0,"0"0"-544"0,0 0-561 16,0 0 16-16,0 0-295 16,0 0-665-16,0 0-512 15,0-21-392-15,0 31-176 0,2 10 32 31,7 8 24-31,2 4 120 16,0 6 0-16,-1-1 0 0,-2-3-48 16,-4-2-352-1,1-2-464-15,-5 0-217 0,0-10-1047 16,0-8-2985-16</inkml:trace>
  <inkml:trace contextRef="#ctx0" brushRef="#br0" timeOffset="1.23376E6">4720 9954 7033 0,'0'0'2697'0,"0"0"-1665"0,0 0-208 16,0 0 48 0,0 0-312-16,0 0 344 15,62-24-559-15,-39 18-209 16,-3 0-88-16,-1 2 24 0,-1 0-72 15,-1 1-416 1,-9 3-1009-16,-1 0-1215 16,-7 0-3730-16</inkml:trace>
  <inkml:trace contextRef="#ctx0" brushRef="#br0" timeOffset="1.234E6">4782 10094 8425 0,'0'0'2153'0,"0"0"-1721"0,0 0-328 16,0 0-56-16,0 0 136 15,0 0-48 1,0 0-8-16,0 0-112 0,103 0-16 15,-88 0-696 1,-3 0-2449 0</inkml:trace>
  <inkml:trace contextRef="#ctx0" brushRef="#br0" timeOffset="1.23425E6">4749 10318 3104 0,'0'0'4257'0,"0"0"-3537"0,0 0-208 0,0 0 489 0,0 0 303 0,0 0-608 15,0 0-392-15,124-25-160 16,-103 25-88-1,-1 0-56-15,9 0-216 0,-5-2-808 0,-4-2-3673 16</inkml:trace>
  <inkml:trace contextRef="#ctx0" brushRef="#br0" timeOffset="1.23567E6">5399 10087 1840 0,'0'0'6345'16,"0"0"-4656"0,0 0-1201-16,0 0 128 15,0 0 368-15,0 0-120 16,0 0-64-16,58-5-400 0,-24-2 105 15,6 0 175-15,7-1-200 16,9-2-248-16,-1 3-128 0,3-2-88 16,-5-1 64-1,-1 0-64 1,-5 0-16-16,-5-1-64 0,-4 0-200 15,-5 1-376 1,-4 2-400-16,0-6-209 0,-4 4-655 0,-10 2-3153 0</inkml:trace>
  <inkml:trace contextRef="#ctx0" brushRef="#br0" timeOffset="1.236E6">6061 9768 5009 0,'0'0'6889'0,"0"0"-5417"0,0 0-840 0,0 0-95 0,0 0-89 0,-10 0-344 0,10 0-104 15,4 0-72 1,13 0 64-16,8 6-112 16,4 3 120-16,6 2 32 31,-1-1-24-31,-1-1-16 0,-2 0 8 0,-2-3-8 0,-6-2 8 0,-7 0-8 15,-5-2-8 1,-5 0 8 0,-1 0 8-16,-5 0 0 0,0 4 104 15,-7 6-104 16,-37 26 0-31,1-1-1433 0,1-2-3888 0</inkml:trace>
  <inkml:trace contextRef="#ctx0" brushRef="#br0" timeOffset="1.23672E6">6843 9625 9674 0,'0'0'2840'16,"0"0"-1688"-1,0 0-551 1,0 0-161-16,0 0-440 0,0 0 0 31,0 112 0-31,8-59 0 0,-2 1 8 0,-2 1 80 0,1-5-80 0,-1-5 112 16,-4-5-104-16,0-3-16 15,0-8-472 1,0-12-1329 15,0-8-2352-31,-4-9-4312 0</inkml:trace>
  <inkml:trace contextRef="#ctx0" brushRef="#br0" timeOffset="1.23733E6">6799 9625 4280 0,'0'0'4953'0,"0"0"-3768"0,0 0-745 16,0 0 544-16,0 0 88 0,20-34-480 15,-13 34-368 1,6 0-104-16,1 0 40 0,1 0-63 16,3 8 31 15,-3 0-56-31,-1 3 8 15,-1-3-32-15,-4 3-40 0,0 3 88 0,-4 3-88 0,-3-2 56 0,0 2-56 32,-2-2 112-32,0 2-112 15,0-6 120-15,0 3-8 31,-4 3-112-31,-10 3 40 0,-1 4-96 0,-8 4-240 0,4 2-665 0,-4-5-199 16,0 0 280-16,8-7-8 0,-2-8 64 31,8-4 440-31,1-4 208 16,6-2 168 15,0 0 384-31,2 0-48 0,0 0-104 0,0 0 80 0,0 0 16 0,9 0 232 0,2-2-72 16,4 0-104 15,1 2-40-31,5 0 64 0,-2 0-112 15,6 0-136 17,0 6-80-32,1 4-80 0,1 4-288 0,7 8-864 0,-11-4-1648 0,-4-2-5826 0</inkml:trace>
  <inkml:trace contextRef="#ctx0" brushRef="#br0" timeOffset="1.23797E6">7038 9932 3144 0,'0'0'2609'0,"0"0"-1185"15,0 0-688-15,0 0 136 0,0 0 641 16,15 0-545-16,-1 0-288 0,1 0-304 31,1 0-160-31,-3-6 32 0,0-2-88 0,-1-3-40 16,-4 0-48-16,-1-1 40 0,-7-2 16 31,0 0 16-31,0 0-88 0,0 2 64 0,-7 2 96 0,-6 3-104 15,-1 4 73-15,-1 0-105 0,1 3-80 32,-1 0 0-32,3 6 0 0,2 9 56 0,3 3-56 0,1 4-32 15,3 0-40 1,3 2 64-1,0-4-8-15,0 2-96 0,0-4 104 16,9 1 0-16,2-6-32 16,3-1 32-1,1-4 16-15,5-2 48 0,3-6-56 0,3 0-305 0,19-15-607 31,-7-12-1064-31,-7 1-5314 16</inkml:trace>
  <inkml:trace contextRef="#ctx0" brushRef="#br0" timeOffset="1.2383E6">7349 9660 8833 0,'0'0'2785'0,"0"0"-1913"0,0 0-608 0,0 0-168 0,0 0 136 16,0 0-232-16,-62 109 0 15,62-91-128 1,13-1 64-16,5-8 48 0,0 2-72 0,-2-5 88 16,-1-2 0 15,-4 2 0-31,-4-2 72 0,-3 2-64 31,-4 4-16-15,0 2-72-16,0 4 80 0,-6 2 0 0,-17 8-320 0,3-4-1120 0,5-6-3217 0</inkml:trace>
  <inkml:trace contextRef="#ctx0" brushRef="#br0" timeOffset="1.23869E6">7518 9878 4624 0,'0'0'1353'0,"0"0"-417"16,0 0 136-16,0 0-200 16,0 0-87-1,0 0-473 1,0 0-208-16,101-95-88 0,-94 81 32 15,-3 1-40 1,-4-1 64-16,0 1-24 0,0 2-48 0,-11 5-120 16,-5 4-16-16,-2 2 136 15,1 0 112-15,-2 12 320 0,0 8-112 0,3 0-200 16,3 4 144-1,2-3-64 1,6 4-120-16,5-3 40 0,0 0-120 16,0-2 0-16,9-2-16 31,7-4 16-31,4-2 0 0,-1-6 40 0,6-3-24 0,-2-3 16 15,1 0-32 1,0-12-152 0,3-19-736-16,-7 3-2081 0,-7 0-2912 31</inkml:trace>
  <inkml:trace contextRef="#ctx0" brushRef="#br0" timeOffset="1.23906E6">7692 9689 4280 0,'0'0'5258'16,"0"0"-3794"-1,0 0-992-15,0 0-328 0,0 0-80 0,0 0 208 16,-2 68-32-16,9-39-224 31,-1-3-8-31,4-4 72 0,-2-5-80 16,1-5-72-16,-2-3 72 15,2-5-8 17,-2-4-72-32,-1 0-32 0,1-2-56 0,0-16 160 0,0-8 0 0,-1-4-344 31,-2-5-168-31,1 3 24 0,-1 5-40 15,1 4 280-15,0 14 208 16,-1 9 48 0,2 0 96-16,3 13 424 0,1 13 248 0,0 3-272 0,-1 1-184 15,3-2-112 1,-4-2-24-1,-1-3-176-15,1-4 0 16,0-5-632-16,-4-6-3561 0</inkml:trace>
  <inkml:trace contextRef="#ctx0" brushRef="#br0" timeOffset="1.23954E6">7953 9635 6313 0,'0'0'2248'0,"0"0"-1640"31,0 0-15-31,0 0 23 0,0 0 280 16,0 0-472 0,0 0-256-16,0 0-88 0,71 111-32 15,-66-103-48-15,-3-2 0 0,0-4 0 31,0-2-128-31,1 0 128 0,-3 0 56 0,4 0 0 0,0-12-56 32,4-2 0-32,5 0 0 15,1-2-328-15,5 3-728 0,1 2-729 16,0-2 425-1,0 6 136-15,-4 1 464 0,-5 3 464 0,-2 1 152 16,-7 2 144-16,-2 0 440 31,0 0 1216-31,0 0 216 0,-5 0-751 16,-5 0-409-16,-4 0-160 0,1 6-376 15,4 6-128-15,0 4-48 16,6 5 0-16,3 1 8 0,0 0-16 16,0 0 8-1,8-4-8-15,6-2-144 16,3-9 144 15,2-2 0-31,4-5-192 0,13-11-320 0,-7-10-512 0,-3-2-1625 0</inkml:trace>
  <inkml:trace contextRef="#ctx0" brushRef="#br0" timeOffset="1.23999E6">8342 9435 5049 0,'0'0'2696'0,"0"0"-1704"31,0 0-656-31,0 0 345 16,0 0-321 0,0 0 304-16,0 0 56 0,0 70-280 0,3-38-176 15,1 0 16-15,1 2-72 31,2-2-120-31,-5-2-24 0,3-3-56 16,-3-1 0-16,0-7 40 31,-2-2-48-31,2-6-8 0,2-4-144 0,-1-3-208 0,-1-2 56 0,0-2-96 16,0 0-248-1,5 0-32-15,2 0 320 0,2-13 344 16,3-2 8 15,-3-2 8-31,3 2 0 0,-2-2 0 0,-2 3 0 0,3 1 0 0,-4 4 0 16,-1 1 0-1,0 4 0-15,-4 2 8 0,0 0 0 0,-1 2 64 32,-1 0-72-17,2 0 56-15,2 0 376 0,2 7 8 0,1 8 72 16,-1 3-152 15,3 6 24-31,-1 3-168 0,-2 2-112 0,1 3-32 0,0 13-72 0,-4-11-672 31,-3-8-4601-31</inkml:trace>
  <inkml:trace contextRef="#ctx0" brushRef="#br0" timeOffset="1.24111E6">7993 9751 4152 0,'0'0'2217'0,"0"0"-1385"0,0 0 128 16,0 0 625-1,0 0-257-15,0 3-624 0,0-3-336 0,0 2-80 16,0-1-160-1,3 5-128-15,1 3 280 0,0 1 144 16,1 2-288 0,-1 1 112-1,3 2-200-15,0-1 88 0,1 0-136 0,1-1-952 31,-1-2-2080-31,-6-1-5826 0</inkml:trace>
  <inkml:trace contextRef="#ctx0" brushRef="#br0" timeOffset="1.24835E6">2147 12566 3976 0,'0'0'6386'0,"0"0"-4450"16,0 0-1024-1,-12-11 457-15,12 9 311 16,-2 2-416-16,2 0-672 0,0 0-248 15,0 0-288-15,0 6 40 16,0 20-96 0,0 11 8-16,0 16 105 0,-4 4 15 0,1-2-128 31,-1-3 8-31,2-13-8 0,2-9-80 15,0-5-145-15,0-8-415 16,0-7-624-16,0-10-1352 0,4 0-2306 16,3 0-1191-16</inkml:trace>
  <inkml:trace contextRef="#ctx0" brushRef="#br0" timeOffset="1.2486E6">2164 12595 5521 0,'0'0'4169'0,"0"0"-2425"16,0 0 168-16,0 0-103 16,0 0-377-16,-9-4-632 0,9 4-776 15,0 12-8-15,14 7-16 16,4 8 152 15,2 2-80-31,3 1 56 16,-2-1-56-16,0-5-24 0,-1 1-40 0,-5-8-8 31,1-1-88-31,-3-5-664 15,7-11-928-15,-7 0-1121 0,-2 0-2824 0</inkml:trace>
  <inkml:trace contextRef="#ctx0" brushRef="#br0" timeOffset="1.24886E6">2417 12407 6857 0,'0'0'3193'0,"0"0"-1441"31,0 0-552-31,0 0-496 0,0 0-440 0,-21 108 121 0,17-54-145 16,0 2-112-1,-2-2 0-15,4-4-48 0,0-7-64 0,0-7 0 16,2-10-16-16,0-8-112 31,0-8-672-31,-2-10-721 0,0 0-1479 0,-3-6-4498 0</inkml:trace>
  <inkml:trace contextRef="#ctx0" brushRef="#br0" timeOffset="1.24914E6">2336 12431 7945 0,'0'0'2513'0,"0"0"-1977"0,0 0-536 0,0 0 472 0,0 0 600 16,0 0-272-16,0 0-272 0,108 91-79 15,-80-60 15 1,-4 3-112-16,1 0-200 0,-5 3 16 0,-2-4-136 31,-4-3-32-31,3 2-248 0,-3-7-1217 16,-6-9-2711-16</inkml:trace>
  <inkml:trace contextRef="#ctx0" brushRef="#br0" timeOffset="1.24966E6">2746 12599 4729 0,'0'0'1400'0,"0"0"248"0,0 0 673 0,0 0-73 0,0 0-319 15,0 0-617 1,-67-60-368 0,52 60-440-16,-1 8-184 0,3 11-224 15,1 8-88 1,6 2-8-16,1 5 0 0,5-3-8 15,0 1-40-15,0-5-48 0,7-5-160 32,9-7-40-32,1-2 24 0,4-7 96 0,-4-5-88 0,3-1-160 31,-2 0 120-31,2-17 72 0,-2-8 56 15,0-4-216-15,-5-6 112 32,-6 3-105-32,-5 2 337 0,-2 6 48 0,0 4 48 0,-4 8 209 15,-5 4 295-15,3 3 72 16,0 5 32-1,4 0-392-15,2 6-192 32,0 15-64-32,0 7-16 0,5 0 8 15,10 2-48-15,6-3-32 0,3-10-168 0,2-4-480 31,13-13-625-31,-8 0-911 0,-7-11-2817 0</inkml:trace>
  <inkml:trace contextRef="#ctx0" brushRef="#br0" timeOffset="1.24992E6">2909 12475 7297 0,'0'0'2489'0,"0"0"-1841"0,0 0 120 0,0 0 264 0,0 0-160 0,0 0-360 0,127-42-424 15,-96 28-88 1,5-7-400 0,-9 4-1648-16,-10 4-3209 0</inkml:trace>
  <inkml:trace contextRef="#ctx0" brushRef="#br0" timeOffset="1.25013E6">2920 12239 8265 0,'0'0'2249'0,"0"0"-1777"0,0 0-368 0,0 0 168 16,0 0 88-16,44 133-128 15,-21-78-144 1,1 1-24-16,7 14-64 15,-6-15-704-15,-3-11-3721 0</inkml:trace>
  <inkml:trace contextRef="#ctx0" brushRef="#br0" timeOffset="1.25052E6">3219 12310 8673 0,'0'0'3225'0,"0"0"-1817"0,0 0-567 0,0 0-417 0,0 0-296 15,0 0-80 1,0 0-40-16,-2 129 8 16,8-99-16-16,1-6 8 15,-5-3-8 1,2-10 0-16,-4-5 0 0,0-4 0 0,0-2 8 15,0 0 144-15,0-6-152 32,0-14-240-32,0-9-32 0,0-5-56 15,4-2-217-15,8 0 73 31,3 3 32-31,1 6 232 0,-1 9-48 0,-3 7 128 0,-1 6 104 0,-5 5-72 32,1 0 96-17,-2 11 128-15,-1 10 384 0,1 6-192 0,1 2-192 16,-1-1-64-1,3 0-56-15,2-7-8 0,-2-5-264 0,3-14-792 16,-1-2-2065-16,-4 0-2336 31</inkml:trace>
  <inkml:trace contextRef="#ctx0" brushRef="#br0" timeOffset="1.25092E6">3327 12052 5473 0,'0'0'2864'0,"0"0"-2096"31,0 0-536-31,0 0 481 0,0 0-41 16,0 0-480-16,0 0-192 15,19 84-1825 1,-13-67-4408-16</inkml:trace>
  <inkml:trace contextRef="#ctx0" brushRef="#br0" timeOffset="1.2513E6">3495 12197 9946 0,'0'0'2976'0,"0"0"-2192"31,0 0-111-31,0 0-153 16,0 0 8-16,0 0-16 0,0 0-184 15,94 49-80-15,-57-31-40 32,5 1-56-32,3 1-104 0,-5-2-40 0,0 1 0 0,-5-2-8 31,0-2-48-16,-9-3-400-15,-6-2-616 0,-2-6-913 0,-7-1-1919 16,-7-3-2282-16</inkml:trace>
  <inkml:trace contextRef="#ctx0" brushRef="#br0" timeOffset="1.25148E6">3757 12118 7161 0,'0'0'2841'31,"0"0"-1409"-15,0 0-536-16,0 0-440 15,0 0-208-15,-46 112-32 0,37-59-120 0,-2 1-40 0,-2 2-56 16,-3 10-8-1,3-14-1048-15,-1-12-3481 0</inkml:trace>
  <inkml:trace contextRef="#ctx0" brushRef="#br0" timeOffset="1.25344E6">846 12814 2816 0,'0'0'1696'0,"0"0"-239"31,0 0 159-31,0 0 152 32,0 0-295-32,0 0-401 0,0 0-168 0,0 0 224 0,0 0 33 15,-2 0 23 1,2 0-176-16,-3 0-272 0,0 0-408 0,-3 8-112 31,-3 9-192-15,-1 6-24-16,-4 5-440 0,3-2 184 0,3-2-40 15,6-6-304-15,2-6 64 16,0-2-8-16,0-4 0 0,10-1-224 15,9-2 191-15,4-1 225 32,6-2 224-32,0 0 72 15,0 1 40-15,0 2-40 16,-7 1 48-16,-2 2 0 0,-8 0 0 15,-6 5 0-15,-4-2 8 0,-2 5 104 0,0 2 80 16,0 1-120 0,-8 0-8 15,-4 1-56-31,-8-2-1224 0,4-3-2017 0,3-6-2968 0</inkml:trace>
  <inkml:trace contextRef="#ctx0" brushRef="#br0" timeOffset="1.2537E6">1106 12806 7665 0,'0'0'2169'0,"0"0"-1001"0,0 0 32 16,0 0-128 15,0 0-688-31,0 0-384 0,18 16 0 0,-3 14 8 0,2 8 56 0,2 8 16 16,-3 1 64-16,1 0-136 31,-2-5 81-31,-1-6-81 0,-2-5-8 15,-5-8-97 1,-7-5-487-16,0-7-1024 0,0-8-3097 0</inkml:trace>
  <inkml:trace contextRef="#ctx0" brushRef="#br0" timeOffset="1.25401E6">1052 12759 6513 0,'0'0'3921'0,"0"0"-2929"0,0 0-152 0,0 0 136 0,0-7-248 16,12 1-215-16,5-4 63 47,6-3-264-47,2 4-96 0,-4-3-160 0,2 1-48 0,-3 3 80 0,-5 3-88 0,-1 2-544 0,-5 3-785 15,-5 0-1615 1,-4 4-3490-16</inkml:trace>
  <inkml:trace contextRef="#ctx0" brushRef="#br0" timeOffset="1.25423E6">1168 12926 2592 0,'0'0'6113'0,"0"0"-5280"0,0 0 383 0,0 0-16 16,0 0 24-1,0 0-199-15,0 0-441 16,0 0-384-16,130-54-136 0,-112 48-64 15,4 6-720 1,-7 0-1025-16,-2 2-3032 0</inkml:trace>
  <inkml:trace contextRef="#ctx0" brushRef="#br0" timeOffset="1.2546E6">1280 13165 3752 0,'0'0'5241'15,"0"0"-3792"-15,0 0-345 16,0 0 304-16,0 0-303 0,0 0-713 15,0 0-360-15,0 0-32 32,9 0 0-17,4-3-48-15,7-2 48 0,1-5 48 0,0-3-32 16,2 0-8-16,-2-1 0 15,3 0 32 1,-5-1-32-16,-1 3-8 16,0 2 0-16,0 0 0 0,-5 3 0 46,3-8-232-46,-3 3-1033 0,-6 2-3064 0</inkml:trace>
  <inkml:trace contextRef="#ctx0" brushRef="#br0" timeOffset="1.25682E6">4040 12287 5537 0,'0'0'1720'16,"0"0"-664"-16,0 0 9 15,0 0-153-15,0 0-240 16,0 0-184-16,52-29-320 0,-30 23-8 0,10 0 232 31,5-1 272-31,7-4 120 16,6-1-39-1,3-4-121-15,8-4-152 0,-1-7 32 0,4 2-136 16,-3-6-120-16,-7 3-96 15,-7 5-88 1,-11 3-8-16,-11 8-48 47,-12 4 96-47,-6 3-56 0,-7 4 32 0,0 1 168 0,-5 0-248 0,-12 0-384 0,-14 8-1024 15,3 6-1121 17,4-4-5152-32</inkml:trace>
  <inkml:trace contextRef="#ctx0" brushRef="#br0" timeOffset="1.25723E6">4489 11864 9337 0,'0'0'2881'0,"0"0"-960"16,0 0-945-1,0 0-688-15,0 0-160 0,0 0 120 16,84 25-56-1,-39-15-64-15,2-1 40 0,-3-5 48 16,0-1-88 15,-7 1-128-31,-6-2 32 0,-12 0 16 0,-3 0-24 0,-10 2-8 0,-1 2-8 0,-5 5-8 31,0 5 80-31,0 5 216 16,-13 8-56-16,-10 5-240 16,-1 0-168-1,-5 2-600-15,6-8-1256 0,8-10-3338 0</inkml:trace>
  <inkml:trace contextRef="#ctx0" brushRef="#br0" timeOffset="1.25783E6">5037 11508 1296 0,'0'0'7129'0,"0"0"-4648"0,0 0-977 16,0 0-240-16,0 0-375 16,0 0-577-16,0 0-192 31,0 132 104-16,0-71-136-15,0-3-24 0,6-3-56 0,1-10 0 16,-1-9-8-16,2-10-40 0,-6-8 40 0,0-7 56 31,0-8-40-31,-2 0 112 0,0-3 432 16,0 0 336-1,2 0-216-15,-1 0-184 0,9-9-328 16,6-7-128-16,4-3-32 16,6-2-8-1,1 1 8-15,2 2-8 0,-2 2 0 0,-2 4-64 0,-4 2-584 31,2-2-688-15,-7 4-1393-16,-5 0-3736 0</inkml:trace>
  <inkml:trace contextRef="#ctx0" brushRef="#br0" timeOffset="1.25818E6">5291 11648 6209 0,'0'0'2816'0,"0"0"-2103"0,0 0-73 0,0 0 424 15,0 0-304-15,0 0-112 32,51 5-272-32,-36-14-248 0,-1-2-72 15,-3-1 16-15,-5-1-24 16,-6 1 0 15,0-1 88-31,-2 1-16 0,-13 1-56 0,-7 5-48 0,-1 5 40 0,0 1-56 16,0 7 0 15,2 20 0-31,5 7-8 0,3 2 8 0,9 0 153 0,4-3 47 15,0-4-56 1,0-6-144 0,13-6 8-16,5-7 0 0,2-6-8 0,0-4-561 15,18-10-943 1,-8-13-2577-16,0 0-2016 0</inkml:trace>
  <inkml:trace contextRef="#ctx0" brushRef="#br0" timeOffset="1.25854E6">5546 11587 3712 0,'0'0'2417'16,"0"0"55"-1,0 0-63-15,0 0-521 0,0 0-383 0,0 0-497 16,0 0-432-16,-71-33-208 16,61 47-152-16,0 8-88 0,6 9-120 15,4 3 40-15,0 0-32 31,2-4-16-31,14-4 16 0,3-6-16 16,2-9-8-16,-1-4 8 16,0-7-320-1,0 0-240-15,-2-12-80 0,-5-12-8 0,-4-6-241 16,-5-4 177-16,-4-1 344 31,0 4 192-31,0 3 96 0,0 6 80 0,0 9 80 16,0 12 200-16,0 1 64 31,0 1-256-31,0 17-72 0,12 6 32 0,-1 1-40 0,-1-3-8 15,4-3 0 1,2-6-648 0,-5-5-1840-16,-2-7-3226 0</inkml:trace>
  <inkml:trace contextRef="#ctx0" brushRef="#br0" timeOffset="1.25888E6">5734 11444 7817 0,'0'0'2265'0,"0"0"-1809"0,0 0 272 31,0 0 432-31,0 0-624 0,31 124-304 16,-24-84-216-16,-2-4-8 15,1-5 8-15,0-12-16 0,-1-4 8 16,-1-9-8 15,-4-6 8-31,0 0 336 0,0 0 1305 16,0-12-209-16,0-15-1040 31,0-9-216-31,0-6-184 0,0-3-40 0,12-2-1056 0,7 1-1177 0,2 10-2448 0,-5 13-3344 16</inkml:trace>
  <inkml:trace contextRef="#ctx0" brushRef="#br0" timeOffset="1.2593E6">5937 11464 2784 0,'0'0'6834'0,"0"0"-5594"0,0 0-1008 0,0 0 160 0,0 0 136 31,-13 111-336-15,13-83-144-16,0-6-40 0,0-7-8 0,0-4-8 15,0-7-232-15,0-4-88 31,0 0 40-31,4-7 288 0,3-13 16 0,1-4 48 0,6-4-64 32,-1-2-8-32,2 6 0 0,-1 3 8 15,-1 9 0-15,-1 3-8 16,-1 5 0-1,-5 4 8-15,4 0 0 0,-4 0 64 0,-2 14 208 0,1 2 40 16,-1 2-96 0,-2 1-216-1,3-2-640-15,-2-6-2169 0,-1-6-4080 16</inkml:trace>
  <inkml:trace contextRef="#ctx0" brushRef="#br0" timeOffset="1.25972E6">6217 11424 8065 0,'0'0'4673'15,"0"0"-4161"-15,0 0-400 31,0 0-64-31,0 0 56 0,0 0-40 0,7 30-64 16,-5-20-96 15,-2 0-648-31,0-6-1944 0,0-2-3610 0</inkml:trace>
  <inkml:trace contextRef="#ctx0" brushRef="#br0" timeOffset="1.26069E6">6238 11276 6241 0,'0'0'3145'0,"0"0"-2393"0,0 0-656 15,0 0 240-15,0 0 312 0,0 0-312 16,0 0-72-16,52 106-32 15,-42-82-56 1,-3-4-104-16,-3-6-72 0,0-7-8 0,-2-3 8 16,-2-4 72-16,3 0 56 15,-1 0 336 1,3-11-8-16,1-11-344 15,3-6-112-15,2 0-304 16,1 0 24 0,3 8-16-16,-1 7-128 0,1 9 88 0,3 4 152 15,-1 0 64-15,4 0 48 47,-2 3 72-47,1-3 8 0,3 0 0 0,-3 0 0 0,-2-10 56 0,-4-4 32 16,-8-5 32-16,-4 4 56 31,-2 1 120-31,0 4-48 0,-2 7-96 0,-9 3 72 15,-2 0-104 17,4 17-128-32,4 2-64 0,1 6 16 0,4-4 40 0,0 0 0 0,0-5-64 15,4-6 64 16,5-3 8-31,0-5 0 0,0-2-104 0,0 0-304 16,2-2-40 0,0-15 280-16,-4-5-208 0,-1-3 32 15,-3 0 168-15,-3 3 152 0,0 3 24 16,0 7 48 15,0 6 896-31,0 4 192 0,0 2-47 0,0 0-385 16,-3 0-456-16,3 8-248 31,0 12-64-31,0 4 56 0,0 6 0 0,7 3-8 0,2 2-96 0,0 7 96 47,2 4 8-47,1 4 8 0,-2 5 0 0,1 4 0 15,1-1 64 16,-3-2-64-31,-1-6-64 0,-1-5 64 0,0-12-8 0,-5-7-432 0,0-8-241 0,1-8-151 0,-3-6 136 16,0-1 312 15,0-3 384-31,0 0 0 0,-5 0 0 0,-9-3 0 16,1-7 8 15,-3-2 88-15,-1-3 64-16,1-2 400 0,1-1 0 0,3-1 256 0,4 0 97 0,-1 2-81 0,5 0-16 31,4-3-200-31,0-4-312 0,0-4-184 15,15-6-112 17,14-7-8-32,24-15-80 0,-6 8-1200 0,-6 8-3385 0</inkml:trace>
  <inkml:trace contextRef="#ctx0" brushRef="#br0" timeOffset="1.26318E6">5415 12136 5169 0,'0'0'2344'0,"0"0"-1160"31,0 0 49-31,0 0-433 0,-16 36-160 0,3-19-336 0,0-2-24 16,2 1 208-1,0-2 136-15,0 2-40 0,-1-2 25 0,-2 6-105 31,-1 4-328-31,-4 8-120 16,-4 5-48-16,-4 2 8 0,3 4-16 16,1-3-72-16,4-8-64 31,3-5 8-16,3-10 16-15,4-7 48 0,4-4 56 0,3-6 8 0,2 0-16 16,0 0-352 0,0-2-273-16,0-23-295 0,9-2-1432 0,0 1-4306 15</inkml:trace>
  <inkml:trace contextRef="#ctx0" brushRef="#br0" timeOffset="1.26365E6">5081 12448 7297 0,'0'0'4585'0,"0"0"-3353"16,0 0 33-16,0 0 71 15,0 0-520-15,0 0-576 0,0 0-232 16,-13 105-8-16,6-67 0 16,2 0-80-16,1-3-88 15,-1-10-16 16,-1-3 88-31,2-4 88 0,-4-4 0 0,4-4 8 0,0-4 8 16,2-1 8 15,2-5 40-31,0 0 48 0,0 0-56 0,0 0 0 0,0 0 16 0,0 0-16 16,0-6-48-1,16-11-80 1,5-9 72-16,8-4 8 0,2-6-128 0,21-14-1288 16,-8 10-2593-16,-5 8-2689 31</inkml:trace>
  <inkml:trace contextRef="#ctx0" brushRef="#br0" timeOffset="1.26417E6">5785 12082 8833 0,'0'0'2849'0,"0"0"-1417"15,0 0-111-15,0 0-81 0,0 0-536 32,0 0-504-32,-2 9-184 0,19 3 224 0,8 7 128 15,2-1-176 16,6 0 56-31,5 0-136 0,3 0-48 0,3-2-64 0,-1 1-48 16,1-4 48 0,-2-1 8-16,-4 0 0 0,-2-4 0 0,-7-2-8 0,-8-1 0 31,-4-5-104-16,-9 0-312-15,-6 0-184 0,-2 0-200 16,-8 0-968-16,-11-9-7194 16</inkml:trace>
  <inkml:trace contextRef="#ctx0" brushRef="#br0" timeOffset="1.26442E6">6139 12046 6633 0,'0'0'2584'0,"0"0"-1951"0,0 0 423 16,0 0-192-16,0 0 96 16,0 0-384-16,136 110-384 15,-104-83-120-15,-3-2 8 0,-3-3 72 47,-4 0-80-47,-4-6 72 0,-7-3 145 0,-6-7 183 0,-5-3 40 0,0-2 872 16,-9 4 112 15,-22-1-1200-31,-34 6-296 0,5 1-1432 0,0 1-4617 0</inkml:trace>
  <inkml:trace contextRef="#ctx0" brushRef="#br0" timeOffset="1.26523E6">5507 12509 4600 0,'0'0'2889'0,"0"0"-632"0,0 0-193 0,0 0-96 0,0 0-391 16,-9-6-425-1,2 6-592-15,0 0-152 0,1 6-224 32,-3 10-176-17,-1 8-8-15,4 8-8 0,4 3 0 0,2 10-64 16,0-3 64-16,0 1 0 15,14-6-48-15,3-4 32 0,3-8-24 0,3-4-32 16,-4-7-72 0,4-8-88-1,-6-4-16-15,4-2-40 0,-5 0 64 16,-1-14 88-16,-5-10 80 31,0-6 64-31,-6-3 16 0,-4 2 40 0,0 2 0 0,-10 6-40 0,-11 4-8 31,1 9-8-31,-2 10-136 16,-7 8-832-16,5 16-2041 0,1 2-5793 15</inkml:trace>
  <inkml:trace contextRef="#ctx0" brushRef="#br0" timeOffset="1.27151E6">5099 13441 5577 0,'0'0'4265'0,"0"0"-3489"16,0 2-472 0,0 16 408-1,13 8 400-15,3 6-256 0,1 7-488 0,4-1-215 31,-7 2-105-31,5-4-32 0,-4-2-8 0,-3-6-8 16,-3-2-289 0,-3-8-495-16,-4-6-504 0,-2-11-1345 0,0-1-1383 15,0 0-849-15</inkml:trace>
  <inkml:trace contextRef="#ctx0" brushRef="#br0" timeOffset="1.27195E6">5137 13327 4504 0,'0'0'1425'0,"0"0"-905"0,0 0 360 0,0 0-152 0,0 0 232 0,0 0-231 0,114 28-305 16,-93-11-48-1,0 4-64 1,-8 1 24-16,-2 0-128 0,-6 0 24 0,-5 2 72 0,0-2-128 47,0 0-64-47,-14-2-96 0,-1-3-16 0,-1-8 0 0,1 0-16 15,-2-7 8 16,4-2 8-31,3 0-72 0,2 0 72 0,6 0 280 0,2 0 48 0,0 0-304 0,0 2 32 16,16 3-56 15,9 1 288-31,-1 0-112 0,5 3-48 0,0-3-56 47,0 0-24-47,-5 0-48 0,5 0-728 0,-6-2-1592 16,-6 0-3185 15</inkml:trace>
  <inkml:trace contextRef="#ctx0" brushRef="#br0" timeOffset="1.27229E6">5515 13566 5497 0,'0'0'1232'0,"0"0"-232"0,0 0 176 16,0 0-71 0,0 0-409-16,58-34-400 0,-44 20-200 0,-5-2-88 0,-5 0 40 15,-4 1 24 16,0 2-16-31,0 2 48 0,-11 3-24 0,-7 4 0 16,-4 4-80-16,0 0-40 31,0 0 40-31,3 11 0 0,4 4 72 0,3 3 264 0,6 0 16 0,6 3-160 31,0-2-96-15,0-1 0-16,14 0-32 0,3-1-56 0,1-7 8 16,2-2-8-1,0-7-8-15,-2-1-264 0,6-3-608 0,-3-13-1777 16,-8-1-2648-16</inkml:trace>
  <inkml:trace contextRef="#ctx0" brushRef="#br0" timeOffset="1.27261E6">5731 13319 6425 0,'0'0'4921'0,"0"0"-3905"15,0 0-680-15,0 0-136 16,0 0 768-16,0 0-295 31,34 116-401-31,-16-74-152 0,2 4-56 31,-2 4-64-31,2 1 104 0,-3-5-104 0,-2-4-48 0,4-7-488 0,-3-8-577 16,-3-10-167-16,-2-14-232 31,-4-3-1209-31,-3 0-1552 0</inkml:trace>
  <inkml:trace contextRef="#ctx0" brushRef="#br0" timeOffset="1.27285E6">5781 13309 7177 0,'0'0'2305'0,"0"0"-1681"0,0 0 48 0,0 0-312 0,0 0-72 31,0 0-32-15,0 0-168-16,92-34 0 0,-80 52 112 0,-2 5 416 16,-10 6 24-1,0 3-104-15,0 5-263 0,-8-1-113 0,-6-3-88 16,-1-7-72-16,4-6-288 31,3-16-697-31,4-4-743 0,4 0-3825 0</inkml:trace>
  <inkml:trace contextRef="#ctx0" brushRef="#br0" timeOffset="1.27315E6">5914 13243 5921 0,'0'0'2336'0,"0"0"-1712"0,0 0-55 16,0 0 447-16,36 116-248 0,-20-84-408 31,1-8-200-31,3-4-56 16,1-5-88 30,-4-10 200-46,-1-5 56 0,-5 0-32 0,-2 0 248 0,-6-12 240 0,-3-10-31 0,0-2-321 0,-6-4-248 0,-13 0-128 16,-4 3-832 0,-1 8-1441-1,4 5-2784-15,8 6-360 0</inkml:trace>
  <inkml:trace contextRef="#ctx0" brushRef="#br0" timeOffset="1.27345E6">6082 13221 4608 0,'0'0'3945'0,"0"0"-2808"15,0 0-697 1,0 0-152-16,0 0 576 0,0 0-296 0,0 0-328 16,42 110-96-16,-34-86-136 15,2-7 0 1,-6-2 0-16,1-7 48 15,-5-4-56 17,0-4 8-32,0 0 120 0,0 0 768 0,0-16-151 0,0-8-521 0,0-6-152 15,0-4-72 1,0-2 0-16,0 4-328 0,10-1-1161 15,-1 10-3104-15,1 9-2816 32</inkml:trace>
  <inkml:trace contextRef="#ctx0" brushRef="#br0" timeOffset="1.27361E6">6267 13165 5313 0,'0'0'4993'16,"0"0"-4017"-16,0 0-496 0,0 0 248 15,0 0-8-15,0 0-272 32,0 0-296-32,124-71-104 0,-100 61-48 31,-3 4-240-31,-1-1-1040 0,-5 2-1416 0,-3 1-2746 0</inkml:trace>
  <inkml:trace contextRef="#ctx0" brushRef="#br0" timeOffset="1.27393E6">6269 12962 8185 0,'0'0'2281'0,"0"0"-1633"16,0 0-120-16,0 0 24 15,0 0-64-15,0 0-136 32,0 0-80-32,0 0-80 0,71 115 88 0,-56-74-40 0,1 3-111 0,-3-3-73 31,1-3-48-16,-1-8-8-15,1-4 0 0,-1-8 0 0,-5-6 0 16,2-6 0 0,-4-6 0-16,3 0 8 0,3 0-8 0,-1-8 0 15,13-24-8-15,-4 4-1609 31,-4 0-5728-31</inkml:trace>
  <inkml:trace contextRef="#ctx0" brushRef="#br0" timeOffset="1.28267E6">2746 14158 5353 0,'-5'-9'1488'0,"1"-1"-920"0,2 0-408 0,-2 0-96 15,-1 2-64 1,3 2 72-16,-3 2-72 0,3 0 0 0,-5 0 8 31,3 0 56-31,-3 2 104 16,3 0 256-16,-1 2 216 0,0 0 249 31,3 0 263-31,2 0-96 0,0 0 16 0,0 0-199 0,0 0-465 16,0 6-240-1,0 14-160 1,2 10 120-16,10 10 48 15,2 6-88-15,3 4-72 0,1 0 56 16,-1-1-56-16,1-5-16 0,-2-2-48 31,-5-8 40-31,1-6-48 0,-6-8-64 0,-1-6-592 16,1-14-617 15,-2 0-1551-31,-1 0-4074 0</inkml:trace>
  <inkml:trace contextRef="#ctx0" brushRef="#br0" timeOffset="1.28307E6">2608 13922 6225 0,'0'0'2904'16,"0"0"-1455"-1,0 0-329-15,0 0-304 0,0 0-288 0,0 0-144 16,0 0-176-16,0 0-128 15,129-21-8 1,-91 41 8-16,-3 6 105 0,-6 4 167 0,-6 2-80 16,-10-2-24-1,-4 2-32-15,-9-2 80 16,0-2 0-16,-4 2-88 15,-14-2-88 1,-3 3-120-16,-4-2-792 0,4-7-1993 0,3-8-5209 0</inkml:trace>
  <inkml:trace contextRef="#ctx0" brushRef="#br0" timeOffset="1.28355E6">3055 13993 5369 0,'0'0'2784'31,"0"0"-655"-15,0 0-681-16,0 0-456 0,0 0-600 0,0 0-216 16,0 0-80-16,-60 106-8 31,60-78-24-31,0-2-56 0,5-8 40 0,4-4-48 0,-2-3 48 31,1-8-48-31,0 0-8 0,-2-3 8 16,3 0-72-16,-3 0 64 0,2-17 8 15,-2-4 0 1,-4-6 64-16,0 1 0 0,-2 4-64 15,0 4 56-15,0 6-40 16,0 6 208 0,0 6 81-16,3 0-193 15,4 0-112-15,4 13 0 0,2 4 48 31,2 1-48-31,1 2-80 0,-3-4-609 16,7-6-559 0,-4-4-1120-16,-5-6-2057 0</inkml:trace>
  <inkml:trace contextRef="#ctx0" brushRef="#br0" timeOffset="1.28379E6">3217 13952 4993 0,'0'0'3288'0,"0"0"-1127"0,0 0-601 0,0 0-72 16,0 0-423-16,0 0-609 0,0 0-352 31,-8 62-32-15,8-23-72-16,12 9 8 0,-1 4 0 15,3 4 48 16,-1 3-48-31,-3-5-8 0,4-2 0 0,-1-4 0 16,-1-6-248-16,2-2-1009 31,-2-10-1391-31,-5-12-4170 0</inkml:trace>
  <inkml:trace contextRef="#ctx0" brushRef="#br0" timeOffset="1.28411E6">3198 13897 4721 0,'0'0'1408'0,"0"0"-384"31,0 0-168-31,0 0-32 0,0 0 1 0,81 4-201 16,-66 6-312 0,1 3-152-16,-4 4 88 0,-2-1 176 0,-3 4-96 15,-5 0 0-15,-2 2-16 16,0 0-104-1,0 1-112-15,-9 4-96 0,-1-4-1616 0,0-4-4553 16</inkml:trace>
  <inkml:trace contextRef="#ctx0" brushRef="#br0" timeOffset="1.28458E6">3425 13921 4849 0,'0'0'1408'0,"0"0"-88"47,0 0-96-47,0 0 73 0,0 0-417 0,52 0-272 0,-44-2-224 0,2-6-104 0,-1-2-144 0,-3-1 24 15,-2 4-72 17,1-2-24-32,-5 1 56 0,0-1 56 0,0 0 88 0,0 0-40 0,-7 0-72 15,-1 1-144 16,-6 2 64-31,3 6 160 0,-2 0 297 0,1 0-257 16,4 11-96 0,-1 12-168-16,5 5-8 15,4 6 0-15,0 1 0 0,0-1-8 0,10-4-48 16,6-4 56-1,2-4-48-15,0-6 40 16,-1-6-296-16,8-10-777 0,-3 0-543 31,-4 0-3193-31</inkml:trace>
  <inkml:trace contextRef="#ctx0" brushRef="#br0" timeOffset="1.28495E6">3618 13790 6617 0,'0'0'3025'0,"0"0"-2145"0,0 0-432 16,0 0 16 0,0 0 344-1,0 0-232-15,0 0-144 0,0 0-160 16,71 114-120 15,-61-84-96-31,0-5 40 0,-4-6-96 0,-1-6 0 0,-5-5-8 0,0-6 8 0,0-2 56 31,0 0 64-31,-2 0-39 16,-7-8 295-16,-1-7-40 15,6-2 160 1,1-3-264-16,3-2 24 0,0-3-64 0,5-1-128 16,11-2 0-16,2 2-64 31,6-8-96-31,-3 6-1624 0,-8 9-3970 0</inkml:trace>
  <inkml:trace contextRef="#ctx0" brushRef="#br0" timeOffset="1.28693E6">3929 12779 16 0,'0'0'704'0,"0"0"-104"0,0 0-200 0,0 0-88 16,0 0-104-16,24 0-56 31,-16 3-144-31,0 2-8 0,-3 2-336 0,-1-4-792 0</inkml:trace>
  <inkml:trace contextRef="#ctx0" brushRef="#br0" timeOffset="1.28789E6">3929 12779 3744 0,'29'-50'4417'16,"-29"50"-3048"15,0 0-649-31,0 0 312 0,0 0 24 0,0 0-520 15,0 0-408 17,7 0-24-32,8 0 232 0,3 0 16 0,5 0 9 0,-2 0-81 0,2 7-32 0,2 4-64 31,-1 1-56-31,3 5-8 15,-3-2-24-15,1 3-96 0,-1-1 8 47,-1-2 40-47,1 2-48 0,0-3 8 0,-3 0 0 0,-1 0-8 0,-3 0 8 16,-1 0 8-16,0 2-8 15,-7 0 0 1,2-2 0 0,-2 2-8-16,-1-4 16 0,0 0-8 0,-2 1 40 31,-2-4-48-31,2-1 0 0,-1 2 0 0,3-2 8 0,-2 2-8 0,-2 1 8 31,-1 0 0-15,-3 3 0-16,0 3 72 0,0 1-72 0,0 0 120 15,0 1-112 16,0 4-8-31,0-1-8 0,-5 0 0 0,-3 0 56 0,0-2-56 0,-3 0-56 32,1 2 48-32,-4-2-144 0,-1 1-120 15,-1 4-56-15,-2-3-80 16,2 2 56-1,3-2 143 1,-1-1-87-16,3-4-160 0,1-1 72 0,0-2 192 0,-1-1 96 16,3-6 88-1,-5 2-8-15,3-5-112 0,-2 2 16 16,2-2 96-1,-3 0 8 1,1 0 0-16,3-2 0 0,-1 2 8 0,0 0 0 0,-1 2-8 16,0 0 8-1,-3 0 0 1,1 2 0-16,0 2 0 0,0-1 0 15,2-4 0-15,1 1 0 32,6-3 0-32,0-3 0 15,4 0 0-15,0 0-48 0,0-3-1368 0,0-8-3273 0</inkml:trace>
  <inkml:trace contextRef="#ctx0" brushRef="#br0" timeOffset="1.28968E6">4054 13409 3080 0,'0'0'4209'0,"0"0"-2337"0,0 0-519 31,0 0-41-31,0 0 88 0,0 0-407 0,0 0-489 0,0 10-248 31,0 6-208-31,-6 7 56 16,-6 5-96-16,1 0 0 0,-1-1 8 31,-1 1-8-31,0-1 0 0,0-3-8 0,2-5-64 0,4-6 64 16,0-5 16-1,5-4 32 1,0-2-48-16,2 0-8 15,0-2 8-15,0 0 24 0,0 0-8 16,0 0 40-16,0 0 96 0,0 0 0 31,6 0-24-31,12 0-72 0,9 0-48 0,4 0-16 16,18 6-88-1,-9-2-1208-15,-4 2-2881 16</inkml:trace>
  <inkml:trace contextRef="#ctx0" brushRef="#br0" timeOffset="1.29115E6">4333 13874 3848 0,'0'0'1729'15,"0"0"-225"1,0 0 528-16,0 0-279 0,0 0-441 16,0 0-488-16,0 0-400 0,-14-12 112 31,23 4 273-31,13-3-201 0,9-2-104 0,8 1-160 15,7 0-200 1,8 0-88-16,4 2-48 16,0-2 0-16,-3 2 8 0,-2 0-8 31,-10-1 0-31,-7 6-8 0,-11-1-8 0,-8 2-80 15,-9 2-48-15,-2 0-72 32,-6 2-328-32,0 0-1233 0,-10 0-6928 0</inkml:trace>
  <inkml:trace contextRef="#ctx0" brushRef="#br0" timeOffset="1.2918E6">4214 13784 5705 0,'0'0'2016'0,"0"0"-792"31,0 0 361-31,0 0 135 0,0 0-272 16,0 0-599-16,0 0-345 0,0-7-72 31,0 13-136-31,0 9-192 0,-2 8-8 0,-6 2-80 0,-2 3 48 16,-1-1-16-16,0-6-40 31,0-2 0-31,0-8 56 0,0-1 32 16,1-1-48-1,2-6 32-15,1 0-72 0,0-3 128 0,3 1 64 0,1-1-48 16,3 0 8-16,0 0 0 31,0 0-152-31,0 3-8 0,0-3-240 16,12 0 144-1,12 0 96-15,7 0-80 0,10 0 64 16,23-7-544-16,-10-5-1657 0,-10 5-4864 31</inkml:trace>
  <inkml:trace contextRef="#ctx0" brushRef="#br0" timeOffset="1.31105E6">8679 8318 3816 0,'0'0'2257'0,"0"0"-905"0,0 0-80 0,-6 4 265 15,6-2-193 1,-2-2-376-16,2 0-400 0,0 0-160 0,0 0 88 31,0 0 49-15,0 0 7-16,0 0-128 0,0 0-216 0,0 0-80 15,0 0-72 1,6 0-56-16,21 0 0 0,9 0 112 0,12-8 112 16,12-7 0-16,6-3-72 31,-1-2-72-31,7-1-80 15,-3 3-240-15,-2 1-368 0,11 7-784 32,-17 5-1833-32,-17 2-6953 0</inkml:trace>
  <inkml:trace contextRef="#ctx0" brushRef="#br0" timeOffset="1.31986E6">8804 13053 9898 0,'0'0'2672'0,"0"0"-1216"0,0 0 9 31,0 0-153-31,0 0-448 16,0 0-416-16,0 0-272 0,0 11-32 0,0 15-144 31,-2 11 48-31,-2 14 0 0,4 12-72 0,-2 10 24 16,2 2-8-1,0 0 8-15,0-7 0 16,0-9 88-16,2-11-88 15,2-13-56-15,0-9-48 0,1-8 96 0,-3-10 8 16,0-4-48 0,-2-4 32-1,0 0-64-15,2 0-184 0,-2-26-592 16,2-4-1776 15,-2-4-5426-15</inkml:trace>
  <inkml:trace contextRef="#ctx0" brushRef="#br0" timeOffset="1.32052E6">8786 13014 5401 0,'0'0'4177'16,"0"0"-3433"-16,0 0-560 16,0 0-112-16,0 0 504 31,0 0-16-31,0 0-200 0,101 8-24 0,-80 9 80 0,0 2 56 15,-5 12 16 17,-5 2-79-32,-5 7-137 0,-4 3-120 0,-2-3-40 15,0 0-32 1,0-6-32-16,-11-4 0 0,-5-7 32 0,-1-2-16 15,-3-3-16-15,-3-4-48 32,2-4 160-32,-2-2 40 0,1-4 248 0,4-1-80 0,2-3-48 31,5 0 128-16,7 0-32-15,2 0-56 0,2 0-216 0,0 0-144 16,0 0-80-16,4 0 16 16,14 3 64-1,4 3 0-15,5 3 8 0,0 0-8 0,0 3 0 16,-1 2 8 15,-2-2 0-31,-1 2-8 0,-5-2 8 0,-1 0-8 0,-1 1-200 16,4-3-824 15,-6-4-1496-31,-3-4-4514 0</inkml:trace>
  <inkml:trace contextRef="#ctx0" brushRef="#br0" timeOffset="1.32098E6">9136 13381 6025 0,'0'0'2752'0,"0"0"-919"0,0 0-465 0,0 0-200 0,0 0-167 0,78 30-369 32,-62-27-336-17,-3-3-168-15,1 0-24 0,-3 0 48 16,-5-3-8-16,0-6-8 0,-2-4-32 31,-4-1-16-31,0-3 0 0,0-2 24 0,-13-1-104 0,-3 2 72 31,-7 4-80-31,3 5-80 16,-2 9 8-16,0 0-16 0,-1 5 24 31,3 15 64-31,2-1 0 0,2 6 8 0,8-3 128 16,-1 0-48-16,7-2 80 0,2-2 80 31,0-1 72-31,0-5-48 0,0-2-120 15,0-5-96 17,4-1-48-32,3 1-8 0,3-5-280 0,15 0-928 0,-2 0-2625 0,-1-3-4145 15</inkml:trace>
  <inkml:trace contextRef="#ctx0" brushRef="#br0" timeOffset="1.32155E6">9526 13083 5697 0,'0'0'5305'0,"0"0"-3521"31,0 0-527-31,0 0-321 0,0 0-152 0,0 0-408 0,0 0-224 16,-100 138-144-16,93-93 8 31,3 3-8-15,2-7 0-16,-1-5 8 0,3-4-16 0,0-8-8 15,0-7-72 1,3-6-72-16,5-9-104 0,3-2-288 0,1 0-88 15,3-22 48-15,1-8 15 0,-1-6-215 32,-1-2 240-32,-6 2 296 15,-3 4 192-15,-3 8 56 0,-2 8 312 31,0 6 384-15,0 8 545-16,0 2-105 0,0 0-408 0,0 2-264 0,-4 14-368 0,0 7-40 16,-1 6-48-1,3 3 0 1,2 4 72-16,0 4 112 0,0 4 16 31,0 5-8-31,0 4-88 0,0 6-56 0,2 1-48 0,7-1-8 0,-3-6 0 16,4-6 16-1,1-12-16 1,-3-10 0-1,4-11-16 17,-3-9 8-32,1-5-8 0,2 0 16 0,-1-11 0 0,4-18 56 0,1-9 8 15,2-7-64 16,8-36-64-31,-3 14-1240 0,-5 6-4209 0</inkml:trace>
  <inkml:trace contextRef="#ctx0" brushRef="#br0" timeOffset="1.32211E6">9747 13339 5513 0,'0'0'3969'32,"0"0"-2009"-17,0 0 288-15,0 0-551 0,0 0-737 16,0 0-632-16,0 0-184 31,0 0 160-31,42 12 56 0,-11-12-8 0,7-2-72 0,5-10-16 0,-1 0-112 31,4 1 0-31,1-2-63 16,-5 1-9-16,-1 0-8 0,-5 0-64 31,-3 0 40-31,-4-2 0 0,-7 3 0 0,-2-1-48 0,-6 5-72 16,-6 1-345-16,-3 0-823 15,-5 0-792 1,0-1-1185-16,0 3-6265 0</inkml:trace>
  <inkml:trace contextRef="#ctx0" brushRef="#br0" timeOffset="1.32239E6">10165 13075 9281 0,'0'0'2825'0,"0"0"-2057"0,0 0-560 0,0 0 96 0,0 0 441 31,0 0-169-31,77 0-320 0,-48 5 0 16,-4 9 48 15,0 0-104-31,-2 5-32 0,-5-2-16 16,-3 1 112-16,-7 0 64 0,0 3 88 0,-8-1 8 0,0 6-48 31,-8 2-184-31,-13 5-192 0,-20-2-944 16,6-6-1840-16,2-14-5570 0</inkml:trace>
  <inkml:trace contextRef="#ctx0" brushRef="#br0" timeOffset="1.32349E6">10809 13161 8345 0,'0'0'2753'0,"0"0"-2033"16,0 0-368-16,0 0 512 0,0 0 80 16,0 0-359-1,0 0-209 1,110-27-72-16,-91 5 80 0,-3 0-160 0,-7 3-80 31,-2-2-80-31,-7 7 56 0,0 0 8 0,0 4 8 0,-20 0 0 16,-5 5-72-1,-4 4-64 1,0 1-80-16,-1 0 24 31,7 10-32-31,3 12 32 0,6 6-16 0,3 5 16 0,7 3 48 0,4-3 16 31,0 2 40-31,9-6-32 0,9-4-16 0,1-6 8 31,2-4 48-15,-2-5-48-16,-1-8-8 0,3-2 0 0,-6 0-120 16,3-8-584-1,-3-12-1169-15,-1-17-999 0,-5 6-2313 0,-3 0 24 0</inkml:trace>
  <inkml:trace contextRef="#ctx0" brushRef="#br0" timeOffset="1.3237E6">10809 13161 5417 0,'154'-84'4577'0,"-154"84"-3081"0,0 0-368 0,0 0-232 0,14 0 217 16,8 7 151-16,2 5-280 31,1 3-304-31,2 1-120 16,0-3-240-16,-6 4-192 0,2-3-72 46,-3-2-56-46,-3-2-232 0,2-2-760 0,-2-8-1224 0,-5 0-2673 0,-4-3-3785 0</inkml:trace>
  <inkml:trace contextRef="#ctx0" brushRef="#br0" timeOffset="1.32394E6">11123 12956 6913 0,'0'0'3017'15,"0"0"-1145"1,0 0-368-16,0 0-880 0,0 0-431 0,0 0-105 15,-52 128-40-15,33-87-32 32,3-4 72-32,3-2-24 0,2-10-64 0,4-6-200 0,7-17-873 31,5-2-1743-16,10 0-3146-15</inkml:trace>
  <inkml:trace contextRef="#ctx0" brushRef="#br0" timeOffset="1.32419E6">11297 12936 5673 0,'0'0'4441'0,"0"0"-3153"0,0 0-104 0,0 0-168 0,0 0-391 0,0 0-97 16,0 0-144-16,-8 110 8 0,8-72 16 31,0 3-96-31,0 0-160 16,0 0-64 15,0-7-80-15,0-6-8-16,0-14-200 0,2-8-1432 0,4-6-3537 0</inkml:trace>
  <inkml:trace contextRef="#ctx0" brushRef="#br0" timeOffset="1.32479E6">11273 12924 6705 0,'0'0'3905'0,"0"0"-2401"0,0 0-120 16,0 0-415-16,0 0-513 15,-5 76-104 1,5-32 32-16,0 10 112 0,5 2 8 0,-1 5-120 31,0-1-24-15,-1-4-104-16,2-4-40 0,-1-6-168 0,0-7 32 15,1-11-32 1,-1-9-48-16,2-7-80 0,0-7-416 0,-2-8-984 15,3-17-1249-15,-7-3-2592 0</inkml:trace>
  <inkml:trace contextRef="#ctx0" brushRef="#br0" timeOffset="1.32509E6">11279 12894 5673 0,'0'0'3929'0,"0"0"-3337"16,0 0 608-16,0 0 88 0,0 0-240 15,0 0-239 17,0 0-273-32,130 28-128 0,-113-17-16 0,-3 2-24 0,-6 3-48 0,-5 6 72 31,-3 4 8-31,0 4-144 15,-6 2-112-15,-13 3-144 0,-1-3-152 32,-13 1-896-32,7-7-1881 0,1-9-5696 0</inkml:trace>
  <inkml:trace contextRef="#ctx0" brushRef="#br0" timeOffset="1.32552E6">11516 12812 9402 0,'0'0'4080'15,"0"0"-2799"1,0 0 63-16,0 0-168 0,0 0-632 16,0 0-360-1,0 0-184 16,13 34 40-31,-8-6-32 0,1 4 0 0,-1 2 0 0,-3 3 0 0,-2-2 0 16,0-1 8 15,0-5-16-31,0-8 0 0,0-6 0 0,0-10 8 0,-2-3-8 16,-3-2-16-16,-1 0-136 31,-2-18-176-31,4-11 80 0,4-8 120 0,0-3 56 16,0 2 24 15,0 6 0-31,12 8 32 0,1 6 8 0,0 6 0 0,1 1 0 0,1 5-8 15,1 0 16 17,-3 3 0-32,1-1 0 0,-3 0 0 0,0 0 0 15,-4 0 0 16,-3 2 0-31,-2-1 0 0,0 3 0 0,-2 0-360 0,0 0-2497 0</inkml:trace>
  <inkml:trace contextRef="#ctx0" brushRef="#br0" timeOffset="1.32611E6">11788 12994 9113 0,'0'0'3273'0,"0"0"-2385"0,0 0-152 15,0 0 65-15,0 0 15 0,29 8-336 31,-12-8-248-31,1-8-104 16,-3-8-32-16,-3-2-96 31,-3-2-16-31,-7 2-240 0,-2-1-80 0,0 5 136 0,-7 1 88 16,-13 7 48-1,-2 6 16 1,-4 0-48-16,-1 14 40 0,0 12-8 16,4 5 56-1,6 2 8-15,5 1 40 0,8-3 56 16,4-6-8-16,0 0 136 0,18-10 0 0,-1-1 80 15,6-4-24 1,-5-4-56-16,2-4-56 0,-4-2-56 16,-3 0-64 15,1-3-48-31,-4-16-208 0,6-12-1048 0,-5-2-2745 0,-2 5-3929 0</inkml:trace>
  <inkml:trace contextRef="#ctx0" brushRef="#br0" timeOffset="1.3264E6">11788 12994 7273 0,'158'-142'4009'0,"-163"142"-2473"16,3 0 353-16,0 0-249 0,0 0-504 16,2 0-656 15,0 0-320-31,0 7-152 0,0 10-16 15,0-2 16 17,0 2-8-32,4-5 0 0,3-2-128 0,1-4-240 0,4-1 16 0,-1 1 48 0,2 1 160 15,-1-1 64 16,1 2 80-31,-2 1-8 0,-2-2 8 0,-5 0 0 47,1 2 8-47,-5-1 0 0,0 0 88 0,0 3 32 0,-7-2-32 0,-6 1-96 0,-4 2-240 0,5-4-824 16,3-3-1081 15,4-4-1863-31,3-1-1234 0</inkml:trace>
  <inkml:trace contextRef="#ctx0" brushRef="#br0" timeOffset="1.32675E6">12164 12750 4905 0,'0'0'2576'0,"0"0"-936"16,0 0 265-16,0 0-281 15,0 0-143 17,0 0-753-32,0 0-576 0,-4 32-104 0,-1-8-40 15,5-2 0 16,0-6-8-31,0-2-8 0,5-2-8 0,5-2 16 0,2 1-8 0,1 1-48 16,1 5-392 0,-1 2-353-16,-2 2 41 15,1 2 200-15,-4-2 312 16,-1-1 168-1,-1 0 80-15,-4-4 40 0,-2 1 208 0,0 2-64 16,-4-1-184-16,-9-2-2392 0</inkml:trace>
  <inkml:trace contextRef="#ctx0" brushRef="#br0" timeOffset="1.32951E6">8840 14261 5537 0,'0'0'4545'0,"0"0"-2673"15,0 0-280-15,0 0-271 0,0 18-497 0,0 8-440 16,5 10-136-1,8 9-72-15,-2 2-80 16,3 0-40 15,-1 0-48-31,-3-8-8 0,0-3 16 0,-4-8-16 0,1-6-120 16,-5-6-80-16,-2-7-408 15,0-9-376-15,0 0-745 0,0-5-3432 0</inkml:trace>
  <inkml:trace contextRef="#ctx0" brushRef="#br0" timeOffset="1.32986E6">8822 14253 6889 0,'0'0'3113'0,"0"0"-1921"0,0 0-168 0,0 0 232 0,0 0-183 0,0 0-593 16,69-68-256-16,-46 62-128 31,-4 2 40-31,-1 2-64 16,-2 2 24-16,-5 0-16 0,0 0 120 15,-4 14-8 1,2 10 240 0,-5 6 56-16,-1 6-168 0,-3 5-144 15,0 0-112 1,0 2-56-16,0-2-8 0,-5 0-216 0,-4-1-568 16,0-8-1392-16,3-9-4362 0</inkml:trace>
  <inkml:trace contextRef="#ctx0" brushRef="#br0" timeOffset="1.3302E6">9209 14356 5353 0,'0'0'2448'0,"0"0"-928"0,0 0-87 16,0 0-305-16,0 0-288 31,0 0-216-31,0 0-200 16,0 0-63 15,83-60-81-31,-76 43-56 0,-3 2-96 0,-4 3 24 0,0-1 168 0,0 3 32 0,0 2-40 31,-15 2-168-31,-2 6-64 16,1 0-80 15,-3 3 0-31,2 16 0 0,3 8-16 0,6 3 8 0,-2-1 0 0,8 1 8 0,2-3 0 16,0-5-48 15,0-6 48-31,12-4 8 0,3-6 0 15,1-6-8 1,1 0-416-16,9-18-1273 0,-3-9-2743 0,-2 0-3666 0</inkml:trace>
  <inkml:trace contextRef="#ctx0" brushRef="#br0" timeOffset="1.33046E6">9392 14158 224 0,'0'0'9041'0,"0"0"-6752"0,0 0-977 0,0 0-119 15,0 0-313-15,0 0-568 0,-37 101-144 16,37-81-168-1,0-5 0 17,4-7-448-1,12-5-360-31,1-3 167 0,-1 0 185 0,-1 0 72 0,2 0 208 0,-7 0 120 15,-4 0 40-15,-1 0 16 0,-3 7 0 47,-2 7 376-47,0 6-144 0,-4 10-232 0,-7-7-1128 0,0-4-4921 0</inkml:trace>
  <inkml:trace contextRef="#ctx0" brushRef="#br0" timeOffset="1.33065E6">9557 14253 3320 0,'0'0'4737'0,"0"0"-2584"0,0 0-369 0,0 0-208 0,0 0-119 0,0 0-729 0,7 55-504 16,-7-36-224-16,0 3-176 31,0 3-1432-15,-4-6-2657-1,-4-6-4145-15</inkml:trace>
  <inkml:trace contextRef="#ctx0" brushRef="#br0" timeOffset="1.33085E6">9533 14121 7841 0,'0'0'4793'0,"0"0"-3264"0,0 0-305 0,0 0-496 15,0 0-728-15,0 0-208 0,0 0-2097 31,0 0-5240-15</inkml:trace>
  <inkml:trace contextRef="#ctx0" brushRef="#br0" timeOffset="1.33149E6">9769 14185 5705 0,'0'0'4257'32,"0"0"-2505"-32,0 0-304 0,0 0-495 15,0 0-545-15,0 0-312 0,0 0-88 31,0 0 0-31,-96 105 16 0,89-81-16 0,5-2 40 0,2-2-32 16,0-4-8 0,11-4 0-1,7-6 0-15,5-5 0 0,-2-1-8 0,2 0 8 16,-3-7-8 15,2-11-168-31,-4-7-184 0,-3 0-281 0,-3-4-183 0,-3 0-184 0,-7 0 280 31,-2 2 200-15,0 2 0-16,-9 6 312 0,-7 4 208 0,1 9 864 15,1 6 216 1,3 0-120-16,3 18-248 0,6 10-360 0,2 10-95 16,0 6-81-16,8 5-24 31,10 1-112-31,2 0-32 0,2 0-8 15,1 0 8-15,-2-2 0 16,-2 1 0 0,-3-2-8-16,-3-3 0 0,-3-1-8 0,-5-9-88 15,-2-8-96-15,-3-6-89 31,0-8-15-31,-8-8 48 0,-11-4 8 0,-7 0 40 16,-4-12 72 15,-1-12 128-31,0-7 0 0,4 2 152 0,11 0 512 0,7 2 201 0,9 0-145 16,2 1-152-1,23-3-192 1,8-6-208-16,7-1-168 0,3 0-96 16,6-8-1360-16,-11 10-2697 31,-12 5-4137-31</inkml:trace>
  <inkml:trace contextRef="#ctx0" brushRef="#br0" timeOffset="1.33184E6">9963 14196 8705 0,'0'0'2825'16,"0"0"-1801"15,0 0-456-31,0 0 521 0,11 101-329 0,-2-62-528 0,-3-5-88 0,-1-7-136 31,0-6-8-31,-3-11 48 0,0-5-48 0,-2-5-8 0,0 0 8 31,0-15-64-15,0-10-112-16,0-6 64 0,0-5-8 0,0-4 48 15,6 0 64 1,5 3-88-16,1 7 96 0,3 10-8 0,-1 8-8 16,-1 8-40-16,3 4 56 15,-3 6 136 1,3 20 32-16,-3 8-64 0,3 21-104 15,-5-11-552-15,-5-6-2505 32</inkml:trace>
  <inkml:trace contextRef="#ctx0" brushRef="#br0" timeOffset="1.33229E6">10364 14214 4400 0,'0'0'5050'0,"0"0"-3058"0,0 0-256 16,0 0-159 0,0 0-657-16,0 0-680 0,0 0-232 15,0 0 56 1,38-25 88-16,-11 17 112 15,0-4-72 17,2 2-16-32,0-2-88 0,-1 0 8 0,1 2-88 0,-5 0-8 15,7-2-488-15,-6 2-1856 31,-7 2-4690-31</inkml:trace>
  <inkml:trace contextRef="#ctx0" brushRef="#br0" timeOffset="1.33272E6">10602 13974 7361 0,'0'0'2889'0,"0"0"-1817"0,0 0-480 16,0 0-88-1,0 0 344 1,0 0-168-16,0 0-167 16,105 28-89-16,-76-16-24 15,-2-5-8-15,-3 3-168 0,-6 0-72 0,-3-2-32 16,-7 4 32-16,-8 2 24 31,0 4 400-31,-5 5-200 16,-17 4-376-16,-21 9-1152 31,5-10-2985-31,5-6-7625 0</inkml:trace>
  <inkml:trace contextRef="#ctx0" brushRef="#br0" timeOffset="1.33329E6">11202 13790 10490 0,'0'0'3216'0,"0"0"-1119"31,0 0-281-15,0 0-663-16,0 0-673 0,0 0-344 16,-29 147-128-16,22-75 56 15,-2 2-56 1,2-2-8-16,3-9 0 0,2-16-168 0,2-15-288 0,0-11-257 31,0-13-407-31,0-8-560 16,0-23-1057-16,0-12-2432 0,4-6-2120 15</inkml:trace>
  <inkml:trace contextRef="#ctx0" brushRef="#br0" timeOffset="1.3335E6">11185 13816 5097 0,'0'0'5801'0,"0"0"-4737"0,0 0-528 0,0 0 1073 0,0 0-305 15,44 50-576-15,-27-22-344 16,3 6-136-16,1 7-64 16,-2-1-32-16,-1 0-104 31,0-2-40-31,-5-3 0 62,-4-5-8-62,-3-7-272 0,-6-2-400 0,0-8-640 0,-2-1-753 0,-15-4-3456 0,-3-1-1807 0</inkml:trace>
  <inkml:trace contextRef="#ctx0" brushRef="#br0" timeOffset="1.33365E6">11146 14129 6553 0,'0'0'3233'16,"0"0"-1401"-16,0 0-552 31,0 0-480-31,145-48-223 15,-105 38-577-15,11-3-200 16,-9 0-1937 0,-11 3-3256-16</inkml:trace>
  <inkml:trace contextRef="#ctx0" brushRef="#br0" timeOffset="1.33398E6">11447 13948 6361 0,'0'0'2520'16,"0"0"-1247"46,0 0 63-62,-7 113 32 0,7-73-328 0,0-2-607 0,5-8-201 0,10-8-8 0,1-8-128 0,-1-5-48 16,1-9-40 15,-3 0 64-16,1 0-64-15,-3-18 112 0,-1-5-120 0,-2-3-280 0,-2-5-288 0,-3 4-9 0,-1 3 137 16,0 6 168 15,-2 6 168-31,2 5 96 0,0 7 8 0,-1 0 72 0,5 0-24 0,1 9 8 16,4 7 280 15,0 3-112-31,0 0-160 0,2-1-64 0,6-5-736 16,-4-2-2096-1,-4-9-4386-15</inkml:trace>
  <inkml:trace contextRef="#ctx0" brushRef="#br0" timeOffset="1.33415E6">11605 13962 10266 0,'0'0'1872'0,"0"0"-600"0,0 0 25 16,0 0-569 0,0 0-240-16,120-54-264 0,-93 44-224 0,-2 2-280 15,-1 1-1384 16,-8 1-2241-31,-8 1-2097 0</inkml:trace>
  <inkml:trace contextRef="#ctx0" brushRef="#br0" timeOffset="1.33436E6">11734 13878 3448 0,'0'0'4257'0,"0"0"-2440"0,0 0-113 0,0 103-472 16,0-60-496-16,0 4-512 46,2-7-224-46,10-6-24 0,5-10-1480 0,1-10-2793 0,-5-10-2592 16</inkml:trace>
  <inkml:trace contextRef="#ctx0" brushRef="#br0" timeOffset="1.33452E6">11841 14039 5065 0,'0'0'2088'0,"0"0"-1072"16,0 0 225-16,0 0-201 0,0 0-160 15,0 0-520 1,0 0-40-16,100 76-24 0,-89-92 24 15,-4-4 48-15,-7-1-8 0,0-2 312 32,0 4-151-32,-9 5-433 0,-18 7-88 31,6 1-1745-31,2 6-3992 0</inkml:trace>
  <inkml:trace contextRef="#ctx0" brushRef="#br0" timeOffset="1.33487E6">11841 14039 4785 0,'111'-65'2648'0,"-108"65"-615"0,6 10-329 0,0 5-264 0,-1 2-576 0,-1 4-512 0,0-3-176 16,-3-4-63 15,1-4-105-31,-3-6 0 0,-2-4-8 0,0 0 80 15,1-11 96-15,-1-14-24 32,0-7-72-32,3-5-72 0,-1 0 16 0,3 7-16 15,-1 5 0-15,1 11 136 16,2 13 8-1,-1 1-144-15,1 9 136 0,2 18 136 0,-2 5 0 16,-1 1-160-16,1-4-56 31,1-6-64-31,2-8-112 0,3-9-504 0,1-6-561 16,-1 0-599-1,9-23-992 1,-4 2-521-16,0-2-832 0</inkml:trace>
  <inkml:trace contextRef="#ctx0" brushRef="#br0" timeOffset="1.33509E6">12248 13883 1536 0,'0'0'2432'15,"0"0"-927"1,0 0 79-16,0 0 600 0,0 0-735 15,0 0-625 1,0 0-128-16,0 0-296 16,-24-40-192-16,22 51-128 0,2 9-64 31,0 4-16-31,0 2 0 0,2-2 8 0,9-3-8 0,2-6 0 15,-1-4 16 17,2-5-16-32,-4-6 0 0,3 0 0 0,8-6-352 15,-5-12-960 16,-3 0-3121-31</inkml:trace>
  <inkml:trace contextRef="#ctx0" brushRef="#br0" timeOffset="1.3353E6">12248 13883 5721 0,'112'-121'2520'0,"-98"119"-871"0,1 0-665 0,5 2-288 0,1-2-56 0,-4 2-400 0,1 0-240 16,-1-6-576-16,-5 2-1969 16,-3-2-5368-1</inkml:trace>
  <inkml:trace contextRef="#ctx0" brushRef="#br0" timeOffset="1.33601E6">12469 13672 3672 0,'0'0'4593'16,"0"0"-2704"-16,0 0-321 31,0 0 208-31,0 0-567 0,0 0-825 0,-10 67-160 0,10-38 104 16,0 3 120-1,0 1-88-15,8-5-64 16,3-5-136-16,1 0-72 15,-2-8-32 1,-1 0-56-16,3-8-72 0,-1-7-856 0,-1 0-1713 16,0 0-3008-16</inkml:trace>
  <inkml:trace contextRef="#ctx0" brushRef="#br0" timeOffset="1.33619E6">12636 13848 5433 0,'0'0'4089'15,"0"0"-2977"-15,0 0 120 16,0 0-56-16,0 0-304 15,0 0-567 1,0 0-193-16,0 0-56 0,0 0-56 16,29 79-1057-16,-29-78-1159 31,0-1-3041-31</inkml:trace>
  <inkml:trace contextRef="#ctx0" brushRef="#br0" timeOffset="1.33639E6">12559 13647 7153 0,'0'0'4745'0,"0"0"-3521"0,0 0-31 32,0 0-433-17,0 0-560-15,0 0-96 0,0 0-24 16,0 0-80-1,102 67-1048 1,-80-47-3561-16</inkml:trace>
  <inkml:trace contextRef="#ctx0" brushRef="#br0" timeOffset="1.33665E6">12821 13656 4200 0,'0'0'2913'16,"0"0"-1121"-16,0 0-111 15,0 0-17-15,0 0-128 16,-15-16-487-16,11 22-425 0,-3 14-456 16,0 5-104 15,0 6 160-31,5 1-104 0,2 0-120 0,0-2 16 15,0-2 112-15,0-1 208 32,6-8-16-32,6-2 32 0,1-5-112 0,3-4-104 0,-1-5-136 0,6-3-80 15,6-6-1144 16,-4-14-3065-31,-4-4-6409 0</inkml:trace>
  <inkml:trace contextRef="#ctx0" brushRef="#br0" timeOffset="1.33965E6">13310 13500 7801 0,'0'0'4489'0,"0"0"-2945"0,0 0-95 0,-43 23-625 16,27 0-416-1,5 0-224-15,3 5-96 0,8 1-88 0,0-3-88 16,0 0 40-1,10-2-16-15,9-2 16 0,-2-6 48 0,5-4-8 16,-1-6-224-16,3-6-176 31,0 0-552-31,1-14-249 0,0-12-615 16,-1-6-921-1,-6-2 329-15,-4 2 1208 0,-8 6 1112 0,-2 8 96 16,-4 8 1408-16,0 8 784 16,0 2-191-16,5 0-793 0,0 9-848 15,8 9 88-15,4 3 192 16,4-3-207-1,-1-2-193-15,1-9-72 16,0-7 184-16,-1 0 88 16,-2-9-40-1,-5-13 40-15,-6-3-104 0,-7 0 40 0,0 0 24 0,-2 7-144 16,-19 3-256-1,-1 4-184 1,-4 11-1424-16,3 2-1609 16,9 15-4777-1</inkml:trace>
  <inkml:trace contextRef="#ctx0" brushRef="#br0" timeOffset="1.34033E6">13820 13469 7465 0,'0'0'4537'0,"0"0"-2985"0,0 0-383 0,0 0-617 0,0 0-312 16,-85 108-176-1,80-76-64-15,5-1 8 0,0-7-8 0,2-4 0 16,9-4-72-1,1-8-40-15,-3-2-64 0,-1-6-40 0,4 0 136 16,-3 0 80-16,-1-14 0 16,2-12 120-1,-1-8-64 1,-3-6 0-16,-4-8-48 0,-2-4-8 31,0-5-168-31,0 5-120 0,-10 6 56 0,-4 10 120 0,1 12 112 0,4 10 168 16,2 8 600 15,2 6-128-31,3 0-96 15,2 12-392-15,0 12-144 0,0 4-8 32,0 4 0-17,14 0 0-15,-1 2-8 0,3-3-8 0,1-2 16 0,2-1-8 0,-2-3 8 16,1-3-96 15,-1-8-128-31,2-4-88 0,1-9 56 0,-3-1 88 0,1 0 64 0,0-5 104 16,0-11-8 15,-2-4 0-31,-3 1-48 0,-2 1 40 0,-2 2-112 15,-7 5-72 1,-2 0 72-16,0 8 120 0,0-1 8 0,-7 4 0 16,-4 0 0-16,-2 1 0 15,-1 11-8 16,4 4 8-31,-1 0 8 0,1 1 8 0,4-3 40 16,1 1-48 15,5-1-8-31,0 1 0 0,0-2 8 0,11-2 0 0,7-1 120 0,7-6-80 16,13-4-48 15,-7 0-496-31,-2 0-2465 0</inkml:trace>
  <inkml:trace contextRef="#ctx0" brushRef="#br0" timeOffset="1.34334E6">13519 14249 6937 0,'0'0'2929'0,"0"0"-2049"0,22 0 632 15,3-2 96-15,1-8-343 31,8-2-513-31,-1 1-384 0,3-4-216 0,-3 1-88 0,1 0-64 0,-3 1-360 32,2-2-1280-32,-8 7-2417 15,-11 2-2177-15</inkml:trace>
  <inkml:trace contextRef="#ctx0" brushRef="#br0" timeOffset="1.34356E6">13764 14258 6041 0,'0'0'2816'0,"0"0"-1559"0,0 0 327 0,0 0-328 0,0 114-424 16,0-70-447-16,0 2-201 0,0-2-40 31,0-2-24-31,0-4-112 15,2-3 16-15,7-9-24 0,4-8-176 32,0-9-1609-32,-1-6-3920 15</inkml:trace>
  <inkml:trace contextRef="#ctx0" brushRef="#br0" timeOffset="1.34395E6">13942 14462 6977 0,'0'0'2376'0,"0"0"-1055"47,0 0 95-47,0 0-176 16,0 0-207-16,0 0-449 0,87-44-264 15,-74 29-104-15,-4 2-48 0,0-1-88 0,-6 4-16 16,-3 2 40 0,0-1 72-16,0 1-96 15,-16-1-16-15,-4 0-16 0,0 4-40 0,-1 3-8 0,2 2 8 16,1 0 0-1,3 20-8-15,1 6-48 0,5 3 40 16,3 4 8 15,3-5 0-31,3-2 0 0,0-8-8 0,0-4-72 0,0-6 80 16,5-4-72-1,6-4 64-15,1 0-88 0,7-2-176 0,1-16-320 16,10-18-1425 0,-2 6-2056-1,-4 0-960-15</inkml:trace>
  <inkml:trace contextRef="#ctx0" brushRef="#br0" timeOffset="1.34421E6">14119 14253 7257 0,'0'0'3137'15,"0"0"-1177"1,0 0-55-16,0 0-745 0,0 0-704 0,0 0-352 15,0 0-96-15,0 0 0 0,-41 100-8 16,43-83-8 15,12-3-40-31,1-2 40 0,3-2-120 16,-3-2 48 15,3 0 16-31,-5-2 56 0,-3-1-16 0,-6-2 16 0,-4 2 0 0,0 6 8 0,-6 3 0 16,-17 4-40-16,-16 4-1056 15,2-1-1145 1,8-9-3496-16</inkml:trace>
  <inkml:trace contextRef="#ctx0" brushRef="#br0" timeOffset="1.3444E6">14184 14376 5281 0,'0'0'2800'0,"0"0"-751"0,0 0-345 16,0 0-472-16,0 0-624 31,0 0-456-31,139-73-152 0,-114 61-1136 0,-5 3-3281 0</inkml:trace>
  <inkml:trace contextRef="#ctx0" brushRef="#br0" timeOffset="1.34464E6">14265 14114 6569 0,'0'0'4537'0,"0"0"-3305"16,0 0-448-16,0 0-424 15,0 0-184-15,0 0-72 0,4 119 56 16,8-73 17-16,-2 2 143 16,2-3-80-16,1-7-96 31,0-7 40-31,-1-8 192 0,1-7-128 0,-1-7-56 0,-4-9-64 15,3 0-16-15,1-5 96 32,3-19-208-32,8-20-816 0,-4 4-3177 0,-1 4-6105 0</inkml:trace>
  <inkml:trace contextRef="#ctx0" brushRef="#br0" timeOffset="1.34505E6">14586 14255 6241 0,'0'0'3121'0,"0"0"-1265"0,0 0 240 0,0 0-391 0,0 0-729 0,0 0-608 16,0 0-240-1,-12 3-120 1,26-3 144-16,6-3 88 31,5-3-56-31,4 3 64 0,4-4-24 0,6-3-24 0,0 0-104 0,3-4-80 16,1-2 32-16,-3-2-40 31,0-1-8-31,-3 0-64 0,-5 1-200 16,-5 0-360-1,-5 0-920-15,-6 3-1697 0,-7 2-4032 0</inkml:trace>
  <inkml:trace contextRef="#ctx0" brushRef="#br0" timeOffset="1.34534E6">14938 13883 9554 0,'0'0'1920'31,"0"0"-1536"0,0 0-256-31,0 0 480 0,0 0 32 0,0 0-200 0,116 36-88 0,-83-22 57 0,1-3 15 0,-3 2-136 16,-2-1-48-16,-4-3-64 31,-3 0-16-31,-7-3 40 15,-4-2-136-15,-4 1 40 0,-7 2-48 0,0 5 56 16,0 10 288 0,-15 7-8-16,-17 30-392 0,3-7-1832 15,0-3-6474-15</inkml:trace>
  <inkml:trace contextRef="#ctx0" brushRef="#br0" timeOffset="1.34702E6">15691 13600 6513 0,'0'0'4465'0,"0"0"-3097"0,0 0-168 0,0 0-383 0,0 0-417 16,-24 102 80 0,19-50-176-1,3 4-136-15,0-5-112 16,-1-8 24-16,3-6-80 0,0-13 0 15,0-6 8 17,0-8 0-32,0-6-8 0,0-4-8 0,0 0-224 0,0 0-528 15,0-20-969-15,7-6-2840 31,0-1-1520-31</inkml:trace>
  <inkml:trace contextRef="#ctx0" brushRef="#br0" timeOffset="1.34765E6">15713 13590 4689 0,'0'0'2368'0,"0"0"-1104"0,0 0 481 0,0 0-129 0,0 0-232 16,0 0-263-16,0 0-257 15,-19-32-240-15,19 32-368 16,4 0-40-1,11 4 144 32,5 16-152-47,1 7 40 0,-2 10-8 0,-1 3-80 0,-2 2-64 0,-5 0-80 0,-2-6 64 0,-3-3-72 0,-1-8-8 16,-3-6-184-16,-2-5-320 31,0-4-320-31,0-5-256 16,-11-2-177-16,-6-3-135 0,-6 0 184 31,1-4 328-31,-1-9 336 0,4-1 544 0,3 4 360 0,9 4 1144 15,5 4-136-15,2 0-904 16,4 2-376 0,19-3 136-1,6-6 80-15,4-3-23 0,1-4-129 0,-1-2-72 31,-2-4-32-31,-6 0 56 0,-8 4-104 0,-5 2-200 16,-3 4 0-16,-7 8 144 16,-2 4 56-1,0 0 184-15,0 16-16 0,0 6-80 16,0 5-80 15,0-2-8-31,0-3 16 0,2-6-8 0,2-4-8 0,0-7 0 0,4-4 0 0,-2-1-16 31,3 0-40-15,0-10 56-1,0-4-72-15,2 1-216 32,0 0 15-32,-2 7 9 0,0 2-344 15,0 4-152-15,-2 0-120 0,0 0 272 0,-3 0-688 0,0 0-1921 0</inkml:trace>
  <inkml:trace contextRef="#ctx0" brushRef="#br0" timeOffset="1.3478E6">16072 13736 7401 0,'0'0'3033'0,"0"0"-1577"16,0 0-240-16,0 0-440 0,0 0-367 0,0 0-409 16,98-84-473-16,-82 64-1319 31,-3 4-2665-31,-7 2-2616 0</inkml:trace>
  <inkml:trace contextRef="#ctx0" brushRef="#br0" timeOffset="1.34796E6">16174 13580 3272 0,'0'0'4161'0,"0"0"-2176"15,0 0-241 1,0 0-456-16,0 0-80 0,0 0-551 0,-21 130-321 31,21-101-224-31,0-8-112 16,4-7-592-16,13-11-1193 15,-1-3-2760 16,-3 0-1368-15</inkml:trace>
  <inkml:trace contextRef="#ctx0" brushRef="#br0" timeOffset="1.34812E6">16304 13680 4368 0,'0'0'2057'0,"0"0"-689"0,0 0 241 0,0 0-489 15,0 0-432 1,0 0-248-16,0 0 40 0,49 14-192 0,-49-32-288 31,0-2-232-15,-7-4-944-16,-11 6-1809 0,1 1-2424 0</inkml:trace>
  <inkml:trace contextRef="#ctx0" brushRef="#br0" timeOffset="1.34842E6">16304 13680 3024 0,'24'-121'1777'0,"-10"121"279"16,1 13 8 15,3 1-375-31,-3 3-353 0,-1 4-464 0,-3-1-432 0,-2-2-120 0,-2-2-192 16,-3-4-72-16,1-5-56 31,-5-7 0-31,2 0-184 0,-2-1-128 0,0-21-328 31,0-6-248 0,0-9-24-31,4 1-40 0,3 4 287 16,0 6 377-16,1 14 288 0,-1 9 152 0,2 3 465 0,-2 8 535 0,0 13-312 15,-1 3-328 1,3 0-256-16,2-5-248 0,3-9-8 16,15-10-1360-16,-2-3-2617 0,-3-13-1408 0</inkml:trace>
  <inkml:trace contextRef="#ctx0" brushRef="#br0" timeOffset="1.3486E6">16647 13409 5873 0,'0'0'3256'0,"0"0"-1415"0,0 0-617 16,0 0-352-1,0 0-360-15,0 0-264 0,-43 117-200 0,43-97-48 16,14-2 24 15,-1-6-16-31,3-2-8 0,-1-9-128 0,1-1-776 16,0 0-1016 15,-3-10-2609-31</inkml:trace>
  <inkml:trace contextRef="#ctx0" brushRef="#br0" timeOffset="1.34877E6">16647 13409 4640 0,'98'68'2537'0,"-87"-68"-385"0,3 0-455 15,1 2-561-15,1 1-320 16,-1-2-400 0,1-1-264-16,-3 0-64 15,1 0-88-15,-1-4-664 31,0-14-1136-31,-4 4-2489 0,-2 0-1520 0</inkml:trace>
  <inkml:trace contextRef="#ctx0" brushRef="#br0" timeOffset="1.349E6">16772 13261 1560 0,'0'0'2160'15,"0"0"-1208"-15,0 0 185 0,0 0 63 31,0 0-56-31,0 0-208 0,0 0-39 16,51 120-241 0,-37-92 64-1,-4 0-256-15,-1 3-232 0,-2-2-32 0,0-3-104 0,-1-5-96 16,1-7 0-16,7-13-464 31,-3-1-1632-15,-3 0-3378-16</inkml:trace>
  <inkml:trace contextRef="#ctx0" brushRef="#br0" timeOffset="1.34975E6">17008 13347 3208 0,'0'0'7458'0,"0"0"-5866"16,0 0-1080-1,0 0 664-15,0 0-247 0,5 111-553 0,3-83-224 32,1-5-152-32,0-6 0 15,-2-6-352-15,0-11-993 0,-1 0-1511 31,-4 0-2489-31</inkml:trace>
  <inkml:trace contextRef="#ctx0" brushRef="#br0" timeOffset="1.34994E6">16968 13215 6009 0,'0'0'3905'0,"0"0"-3201"0,0 0 120 0,0 0-264 15,0 0 40-15,0 0-392 16,0 0-208-16,109 68-1984 15</inkml:trace>
  <inkml:trace contextRef="#ctx0" brushRef="#br0" timeOffset="1.35018E6">17277 13205 8057 0,'0'0'3065'0,"0"0"-1305"31,0 0-143-31,0 0-593 0,0 0-464 15,-29 104-208-15,29-74-152 16,0 2 72-16,0-4-48 0,9-2-72 16,1-4 80-1,0-4-40 1,4-4-64-16,1-6-80 0,1-6-48 0,6-2-80 0,9-18-712 15,-2-10-2385 17,-6 1-6857-32</inkml:trace>
  <inkml:trace contextRef="#ctx0" brushRef="#br0" timeOffset="1.35098E6">15800 14657 8129 0,'0'0'2537'0,"0"0"-585"16,0 0-119-16,0 0-545 0,0 0-536 15,112-53-424-15,-85 43-176 16,-4-1-112 0,2-1-40 15,-4 1-832-31,-1-1-1296 0,-5 3-2457 0,-6 3-2625 0</inkml:trace>
  <inkml:trace contextRef="#ctx0" brushRef="#br0" timeOffset="1.35122E6">15889 14430 5033 0,'0'0'4601'0,"0"0"-2849"16,0 0-392-16,0 0-568 16,0 0-592-16,0 0-112 31,0 0-80 0,0 0 8-31,32 130-8 0,-14-97-8 0,5 3-744 16,-4-13-1640 15,-1-4-4954-31</inkml:trace>
  <inkml:trace contextRef="#ctx0" brushRef="#br0" timeOffset="1.35175E6">16288 14211 7761 0,'0'0'3033'0,"0"0"-1641"0,0 0-176 0,0 0-119 16,-78 103-417 0,76-61-408-1,2-2-144 1,0-6-120-16,11-6 0 15,9-8-8-15,2-8-80 0,3-11-720 0,0-1-681 16,-1-7-79-16,8-37-1385 0,-9 6-1600 31</inkml:trace>
  <inkml:trace contextRef="#ctx0" brushRef="#br0" timeOffset="1.35195E6">16288 14211 4488 0,'134'66'2233'0,"-134"-38"-233"0,0 3-319 16,0-1-465-16,11-6-352 0,2-8-432 31,3-8-72-31,-1-8-120 31,-1 0 8-15,-3-6-16-16,-2-13-23 0,-3-8-169 0,-3 1-40 31,-3-2-577 0,0 2-583-31,0-9-1272 0,-11 6-1825 0,4 2-216 0</inkml:trace>
  <inkml:trace contextRef="#ctx0" brushRef="#br0" timeOffset="1.35251E6">16544 14161 4304 0,'0'0'2241'0,"0"0"-537"0,0 0-151 0,0 0-49 0,54 125-664 0,-46-108-392 15,0-4-240-15,-2-7-136 32,1-5-64-32,-3-1 0 0,3 0-8 0,2-11 0 15,0-11-384-15,0-3-888 31,2-3-697-31,0 5 81 0,2 0 720 0,3 11 360 16,-1 6 624 15,-1 6 184-31,1 0 1032 0,-1 0 88 0,-1 6-264 0,-1-2-72 16,1-4-183-16,-2 0-241 31,-2 0-112-31,0-12-136 0,-5-4-112 0,-2-4-320 16,-2-4-705 15,0 2-39-31,-2-1 152 0,-13 8 520 0,-5 3 240 0,-1 8 152 0,2 4 120 15,1 6 816 1,7 19 160-16,3 6 233 0,8 1-249 0,0-2-384 16,0-6-392 15,14-8-184-31,1-4-120 0,4-8 0 0,-3-4-144 15,-1 0-160 17,-2-13-160-32,-1-12-360 0,-4 0-521 0,1-6 489 0,-2 1 520 0,0 3 176 31,-3 0-48-31,0 5 104 15,1 6 104-15,1 10 288 0,-1 6-80 16,2 2 440-16,-5 19 721 0,2 10-561 16,-1-3-480-16,1 0-144 31,2-9-136-31,4-6-48 0,1-11-384 0,5-2-984 15,7-16-209 1,2-6-511-16,-4-5-1113 0</inkml:trace>
  <inkml:trace contextRef="#ctx0" brushRef="#br0" timeOffset="1.35303E6">17095 13908 2840 0,'0'0'2113'0,"0"0"415"16,0 0-768 0,0 0-903-16,0 0 23 0,0 0-160 0,-27 107-288 15,27-83-256-15,0-5-168 31,0-11 0-15,7-2-8-16,4-3-72 0,2-3-104 0,1 0 32 16,-1-10 16-1,-1-8-232-15,-2-2-40 0,-1-5-104 0,-3 1-176 16,0-2 111 15,-4 4 313-31,-2 3 248 0,0 5 8 0,0 7 913 0,0 7 423 0,-2 0-88 31,0 12-832-31,-2 14-240 0,4 5 152 16,0 5 112-16,0 4-31 31,0 2-1-31,6 3-128 16,2 4-192-16,-1 1-8 0,-1-2-72 31,2-3 80-31,0-6-88 0,-2-3 0 0,1-11-48 0,-2-6 48 0,-3-6 8 15,1-5-8 17,-3-4 8-32,0-2 104 0,-3-2 128 0,-12 0-192 0,-8 0 0 0,2 0-48 15,-2-4-160 16,3-6-8-31,7 0 168 0,1 0 0 0,10-4 96 0,2-2-16 16,0-6-8 0,4-5-72-16,14-4 16 15,5-6-16-15,-2-1-96 0,11-7-1192 0,-8 7-993 31,-5 9-2872-15</inkml:trace>
  <inkml:trace contextRef="#ctx0" brushRef="#br0" timeOffset="1.35349E6">17342 13951 6177 0,'0'0'1744'0,"0"0"329"0,0 0-313 0,0 0-408 0,0 0-335 32,0 0-409-17,0 0-152-15,91 0-104 0,-77-3-128 0,-3-4-88 0,0-4-40 16,-2 0 8-16,-4-6-96 31,-5 4-8-31,0-4 0 0,0 2 0 0,-12-2-48 16,-6 4-80-1,-4 0-176-15,0 7-32 16,0 4 24-16,2 2-72 0,-2 0 72 31,8 10 136-31,0 8 160 0,6 6 16 0,5 7 128 0,3 1 192 0,0 2 8 31,0-2 72-15,16 0-112-16,0-2 56 15,2-7-8 1,1-2-136-16,2-6-128 0,-1-4 8 16,-1-8-8-16,2 0 24 0,-1-3-96 31,0 0-216-31,9-9-784 0,-7-6-1849 0,-1-3-4208 0</inkml:trace>
  <inkml:trace contextRef="#ctx0" brushRef="#br0" timeOffset="1.35417E6">17562 13153 5025 0,'0'0'1592'0,"0"0"-128"15,0 0 161-15,0 0-185 0,0 0-232 0,128 96-464 16,-100-67-264-16,1 2 17 31,-5 1 7-31,2 4 24 0,-4 2-184 0,-5 5-88 16,0 1 80-1,-7 6-32-15,-1 6-112 0,-6 8-80 16,-3 4 24-16,0 6-80 31,0-2-56-31,-12-3-152 0,-19 9-1184 0,4-18-2521 0,-7-16-6905 0</inkml:trace>
  <inkml:trace contextRef="#ctx0" brushRef="#br0" timeOffset="1.35544E6">15388 13626 3696 0,'0'0'1217'0,"0"0"-273"0,0 0 1000 0,0 0 217 31,0 0-473-31,0 0-600 0,0 0-272 16,-18 10-135-1,16 0-297-15,0 6-128 0,2 5-128 0,0 2 24 16,0 4-104-16,0 0-40 16,0 3 64-16,0 2-48 0,2 3-24 15,4 2 16 1,2 6-16-1,-4 1 0-15,3 2 8 0,-1 4-8 16,3 0 8-16,5 4 0 0,1-2-8 31,7 2 88-31,3-4 0 0,6-3 32 0,0-3 32 16,1-4-56-1,-3-2-32 1,-5-3-56-16,0 4 56 0,-1-3-64 16,-3 0-8-16,-1-4-208 31,6 5-728-31,-2-9-1201 0,-5-11-3632 0</inkml:trace>
  <inkml:trace contextRef="#ctx0" brushRef="#br0" timeOffset="1.36702E6">950 4520 5569 0,'0'0'2168'0,"0"0"-511"0,0 0-345 0,0 0 64 15,0 0 200 1,0 0-375-16,0 0-305 0,0 0-280 0,0 0-224 16,0 0-136-16,0 0-152 15,0 2-104-15,9-1-104 0,20 2 104 16,12-1 72-16,7-2 48 15,10 0 8 1,4 0-128-16,5 0 112 0,-2-6-24 16,-3-6 32-1,-6 2 48-15,-7 0-112 0,-9-1-40 16,-11 5 40-16,-8 5 48 31,-8-1-96-31,-9 2 64 0,-2 0 0 0,-2-4-72 16,0-1-680-16,-4 0-5009 31</inkml:trace>
  <inkml:trace contextRef="#ctx0" brushRef="#br0" timeOffset="1.36856E6">22282 4284 1840 0,'0'0'968'16,"0"0"-496"-1,0 0 24-15,0 0 160 0,0 0 49 0,-5 0-105 16,3 0-232-16,-3 0 8 16,1 1-24-16,-2 3-120 0,-3 0-160 15,-3 1 184 1,-3 0-256-16,-1 3-184 15,-6 4-200-15,2 0-736 16,4-2-673 0</inkml:trace>
  <inkml:trace contextRef="#ctx0" brushRef="#br0" timeOffset="1.36876E6">22282 4284 2904 0,'-139'87'1352'0,"139"-87"-31"16,0 0 375-16,0 0 545 0,0 0-345 16,3 0-536-16,3 0-392 15,8 0-455-15,9-4-57 0,8-2-224 16,9-2-104-16,6 4 16 31,5 0 16-31,3 4 32 16,-3 0-56 30,0 0 160-46,-6 8 64 0,-5 6-256 0,-4 1-88 0,-9 2-16 0,-12 7 0 0,-8-1-688 0,-7-8-2065 16</inkml:trace>
  <inkml:trace contextRef="#ctx0" brushRef="#br0" timeOffset="1.41677E6">19158 12802 4504 0,'0'0'1633'0,"0"0"-697"15,0 0 632-15,0 0 313 0,0 0-433 16,-2 104-216-16,2-76-191 0,0 0-209 31,0 0-248-31,0 0-160 31,0-5-96-31,0 0-72 16,0-4-88-16,0-4-160 0,0-2-8 31,0-2 72-31,0 0-72 0,0-4-296 0,-4 0-1432 0,1-6-4490 31</inkml:trace>
  <inkml:trace contextRef="#ctx0" brushRef="#br0" timeOffset="1.41745E6">19126 12615 6545 0,'0'0'3913'15,"0"0"-3137"-15,0 0 736 0,0 0-119 32,0 0-553-32,0 0-328 15,117-12-264-15,-97 30-152 0,-5 6-40 31,-8 6-40-31,-7 3 96 0,0 2-24 0,0 1 144 0,-20 3-80 0,-2-4-72 16,-3 1 16 0,-2-7-96 15,2-6-8-16,2-4-112-15,0-7 112 0,5-7-48 0,1-4-40 16,5-1 96-16,3 0 16 31,7 0 176-31,0 0 80 0,2 0-120 0,0 2-96 0,9 4-56 16,11 2 120-16,5 2 8 31,4 2-24-31,2 2-32 0,-2-3-72 0,2 4 0 0,-6 0-64 0,3-6-608 16,8-5-1040-1,-10-4-2561-15,-3 0-2505 0</inkml:trace>
  <inkml:trace contextRef="#ctx0" brushRef="#br0" timeOffset="1.41843E6">19363 12944 1096 0,'0'0'7329'0,"0"0"-5352"0,0 0-281 0,0 0-392 0,0 0-135 16,0 0-561-16,125 22-344 15,-100-22-88 17,-4-6-64-32,0-7-48 0,-9 2-56 0,-4-3-8 0,-8 0-8 15,0 2 8 16,-4-2 0-31,-17 2 80 0,-4 0-72 0,-1 1 144 16,-1 8 80-16,3 0 152 16,-3 3-72-1,5 0-56-15,-1 17-64 0,6 5-16 16,3 4-16-16,5 4-40 0,7-2-32 0,2-2-24 47,0-2-16-47,385-204-2096 140,-385 180 2728-140,0 0-360 16,0 0-320-16,0 0-8 15,-102 7-64 1,102 14 24-1,0-3 40-15,0-1 0 32,0 0-8-32,4-3 8 0,3-3 8 0,0-6-200 0,-3-3-384 0,5-2-304 0,2 0 88 15,1 0 207 16,3-12 345-31,1-6-56 0,-3-2 120 32,-2 0 112-32,-4 0 72 0,-3 3 0 0,-4 0 88 0,0 7 368 15,0 1 233-15,0 6 335 0,0 0-360 16,-4 3-56 15,0 0-216-31,1 0-272 0,-2 0-120 0,1 15-56 47,0 1 48-47,-1 6 0 0,3 2-40 15,2 5 40 17,-2 8 8-32,0 3-8 0,-3 4 8 0,3 3 0 0,2-4 0 0,0-3-120 15,0-7-32-15,0-6 32 0,0-13 40 0,0-5 24 0,0-5 40 31,0-4 16-31,0 0-8 0,2 0 8 0,-2 0 8 16,3 0-8-16,-1 0 0 16,2 0 0-1,0 0 0-15,3 0 8 0,-3 0 8 16,4 0-8-16,0 0 88 31,5-8 56-31,3-11 0 0,11-29-152 0,-2 4-1264 0,-6 2-6010 16</inkml:trace>
  <inkml:trace contextRef="#ctx0" brushRef="#br0" timeOffset="1.4194E6">19938 12986 7401 0,'0'0'4345'0,"0"0"-2401"31,0 0-359-31,0 0-569 0,0 0-184 15,0 0-208 1,0 0-216-16,113-58-88 0,-72 42-15 0,1 1-129 16,0 7-80-1,-1-3-80-15,-8 5-16 0,-6 4-232 0,-10 2-529 16,-3 0-599-16,-10 0-992 31,-4 8-145-31,0 3-2664 0</inkml:trace>
  <inkml:trace contextRef="#ctx0" brushRef="#br0" timeOffset="1.41968E6">20189 12782 11202 0,'0'0'3865'0,"0"0"-2537"0,0 0-248 15,0 0-432-15,0 0-464 0,0 0-72 16,63 4-32 0,-34 1-72-1,0 4 0 32,-3-1 40-47,-3 0-48 0,-5 2 0 0,-5-4 0 0,-3 2-16 0,-6-4 16 0,-4 2 0 0,0 2 8 47,0 4 0-47,-10 4 233 0,-10 8-9 0,-6 5-232 0,-14 10-953 0,6-7-2871 15,10-8-5682 1</inkml:trace>
  <inkml:trace contextRef="#ctx0" brushRef="#br0" timeOffset="1.42159E6">20896 12652 1640 0,'0'0'4801'0,"0"0"-2609"31,0 0-303-31,0 0-345 16,0 0-272-16,0 0-279 0,-67-27-433 31,60 23 8-31,1-1 0 0,1 4-136 0,-1 0 32 0,-4-2-16 15,2 3 0 1,-1 0-168-16,-5 0-136 0,1 0-48 16,-1 0-40-16,-1 4-56 15,2 2 72 1,-1 2 80-16,1 4 17 0,-5 6-121 31,3 8-40-31,1 7-8 0,3 5 0 0,7 2-64 16,4-2 56-1,0-4 0-15,0-5-8 0,9-2-57 0,2-7 17 16,7-4-112 15,-1-8 48-31,8-4-176 0,4-4-336 0,26-25-304 0,-5-6-1416 0,-4-3-4098 16</inkml:trace>
  <inkml:trace contextRef="#ctx0" brushRef="#br0" timeOffset="1.42181E6">20984 12715 4200 0,'0'0'5618'0,"0"0"-4786"0,0 0 16 0,0 0 400 16,-17 119-632-1,17-97-288-15,0-4-264 16,9-8 48-16,9-5-112 31,-2-5 8-31,6 0 64 0,-4-15 305 0,-3-6 55 0,-4-2 232 16,-8-1 192-1,-3 0-136-15,0 0-336 0,-10 7-272 0,-3 8-112 32,0 9-488-17,0 5-1112-15,2 17-2241 0,2 2-3441 0</inkml:trace>
  <inkml:trace contextRef="#ctx0" brushRef="#br0" timeOffset="1.42234E6">21208 12737 3632 0,'0'0'3985'0,"0"0"-1976"16,0 0-73-1,0 0-848-15,-96 28-600 0,74 4-256 0,-2 7-152 0,12 1 16 16,3 0-48 0,9-6-48-16,0-4 0 15,0-10-64-15,11-6 64 16,7-8 0-1,2-6 64-15,3 0 152 0,1-24 233 0,2-6-249 16,-1-6-72-16,0-4-120 31,-5-3 16-31,-6-1-24 0,1 2-160 0,-6 4-497 0,-7 0-519 31,-2 6-128-31,0 6-56 16,0 4 679-16,0 6 529 0,-9 4 152 16,0 1 649-1,1 6 559-15,3 3-80 0,0 1 8 16,1 1 185-16,2 0-385 0,0 3-536 31,-4 21-392-31,2 10 0 0,2 6 72 16,2 7 16-16,0-3 40 0,0-4 64 31,0-7-200-31,12-6 0 0,3-7-8 0,1-10-256 15,1-4-744-15,5-6-889 16,-4-2-2144 0,-2-10-2208-16</inkml:trace>
  <inkml:trace contextRef="#ctx0" brushRef="#br0" timeOffset="1.42265E6">21462 12822 4112 0,'0'0'2065'0,"0"0"39"16,0 0-247 0,0 0-425-1,0 0-488-15,0 0-568 0,0 0-184 0,114-72-72 16,-108 54-72-16,-6 0-40 15,0 1-8 1,-2 1 0-16,-14 4-184 0,-4 7 64 0,2 5 112 31,-2 0 0-15,3 5-48-1,1 13-8 17,3 4 56-32,4 2-48 0,2-1 56 0,2-3 0 0,5 1 16 0,0-2 40 15,0 1 0-15,0-4 96 16,10-2 160-16,1-2 96 0,4-1-31 0,1-4-25 15,4-1 0-15,2-6-176 32,14 0-176-32,0-2-760 0,-5-9-3777 0</inkml:trace>
  <inkml:trace contextRef="#ctx0" brushRef="#br0" timeOffset="1.42324E6">21923 12819 7633 0,'0'0'4945'16,"0"0"-4209"0,0 0 217-16,0 0 431 0,0 0-544 15,129-19-224 1,-80 9-288-16,2-1-176 0,-6 1-88 15,-7 6-16-15,-9 0-48 16,-9 4-496 0,-5 0-608-16,-6 0-736 0,-3 0-1025 0,0 0-2712 0</inkml:trace>
  <inkml:trace contextRef="#ctx0" brushRef="#br0" timeOffset="1.4235E6">22186 12652 7137 0,'0'0'6393'0,"0"0"-5096"16,0 0-609-16,0 0-400 0,0 0-136 15,0 0 208-15,91 0-200 16,-57 7-144-16,-3 3 64 0,-8 4-80 16,-2 3-8 15,-10 1 0-31,-5 1 8 0,-6 3 8 15,0 1 248-15,-17 3-16 0,-7 2-240 0,-18 4-144 16,6-9-2512 15,5-8-8971-31</inkml:trace>
  <inkml:trace contextRef="#ctx0" brushRef="#br0" timeOffset="1.42413E6">22496 12547 10842 0,'0'0'4969'0,"0"0"-4441"15,0 0-24 1,0 0 72-16,131-66-312 0,-84 49-184 0,15-6-80 16,-13 7-1144-16,-13 6-3457 0</inkml:trace>
  <inkml:trace contextRef="#ctx0" brushRef="#br0" timeOffset="1.42438E6">22703 12448 8649 0,'0'0'5426'16,"0"0"-3322"-16,0 0-416 16,0 0-687-16,0 0-705 0,0 0-288 15,0 0 40-15,-34 133-48 0,30-85 56 31,2 4-8 1,-3-4-80-32,3 1 88 0,0-8-112 0,2-2-96 15,0-6-697-15,0-6-1455 0,9-11-4506 0</inkml:trace>
  <inkml:trace contextRef="#ctx0" brushRef="#br0" timeOffset="1.42473E6">22816 12779 2936 0,'0'0'4769'0,"0"0"-4145"0,0 0 713 0,0 0-273 0,0 0-320 15,0 0-408-15,121-42-136 16,-108 30-144-16,-6 1 16 31,-5-1 120-15,-2-3 616-16,0 3 56 0,-13-2-535 0,-5 5-41 0,-4 4-216 15,-3 5-24-15,0 0-48 0,2 12 0 32,2 10-40-32,3 3 40 0,5-2 64 15,7 1 0 1,3-1 48-16,3-3 40 0,0-2 32 0,0-4-88 15,11-2 184-15,4-2-224 16,3-4-56 0,9-6-328-16,-2 0-1265 0,-3-3-4240 0</inkml:trace>
  <inkml:trace contextRef="#ctx0" brushRef="#br0" timeOffset="1.42508E6">23008 12625 6001 0,'0'0'6097'0,"0"0"-5121"0,0 0-360 16,0 0-440-16,0 0-128 0,0 0-48 15,-44 40-432-15,44-34-272 31,2-2-128-31,13 2 512 16,1-2 200 15,-1 0 120-31,-1 3-48 0,-3-1 40 0,-2 1 8 0,-4 3 0 0,-3 0 0 0,-2 4 56 0,0 1-48 16,-2 0 96 15,-12-1-88-31,3 1-16 0,-9-3-176 16,2-4-2409-16,5-4-3976 46</inkml:trace>
  <inkml:trace contextRef="#ctx0" brushRef="#br0" timeOffset="1.42526E6">23086 12689 9313 0,'0'0'1665'0,"0"0"335"0,0 0-807 0,0 0-585 31,0 0-248-15,121-46-248-16,-100 38-112 0,0 0-856 0,-5 2-1409 15,-8 1-3288 1</inkml:trace>
  <inkml:trace contextRef="#ctx0" brushRef="#br0" timeOffset="1.42556E6">23184 12528 8305 0,'0'0'4609'0,"0"0"-2472"16,0 0-425-1,0 0-744-15,0 0-864 0,0 0-104 16,0 0-8-16,-6 75 8 16,6-41 0-1,0 0 8-15,0 3-8 16,0-4 8-16,0 4 40 0,0-6-48 15,0-4 8 17,0-5-8-32,0-6 0 0,0-6-16 0,0-5-32 0,4-5-104 0,11 0-464 15,16-19 16 16,-2-7-1624-31,-2-2-4242 0</inkml:trace>
  <inkml:trace contextRef="#ctx0" brushRef="#br0" timeOffset="1.42686E6">20747 11537 6737 0,'0'0'6265'31,"0"0"-4560"-31,0 0-433 16,0 0-264 0,0 0-704-16,0 0-248 0,-60 135 8 0,44-81-56 15,3-2 0 1,2-4-8-16,3-8 8 0,4-7-8 0,0-13-8 31,2-6 8-15,-1-8 8-16,3-4 72 0,0-2 88 0,0 0 256 15,0 0-176 1,0 0-248-16,18-8 0 0,4-4 0 0,7-1 0 15,5-4 48-15,-1 2-40 32,0 4 40-32,-3-1-48 15,3-2-88 1,5-9-608-16,-7 6-1224 0,-9-1-2833 0</inkml:trace>
  <inkml:trace contextRef="#ctx0" brushRef="#br0" timeOffset="1.42751E6">20996 11628 7313 0,'0'0'3089'0,"0"0"-1081"0,0 0-816 0,0 0-343 31,0 0-145-31,0 0-272 15,-129 117-240-15,115-93-104 16,8-4 24-16,4-1-56 0,2-5-56 16,0 1 88 15,0-3 120-31,15 1 72 15,1-4-56-15,4-1-104 0,-3-2 16 0,2-4-72 32,-4 0 16-32,-1-2-56 0,-1 0 96 15,1 0 64-15,-1-13-16 0,3-5-24 0,-1-3-64 0,-4-2-80 16,0 0-128-1,-4 3-224 1,-3 4 88-16,-3 4 56 16,-1 6 208-1,0 2-48-15,0 2 48 0,0 2 96 16,0 0-96-16,0 0 0 0,0 0 0 0,0 0-80 0,0 0-96 15,0 2-264 1,0 14 256 0,0 2 176-16,-3 4 0 15,-1 3 8 16,1-6-8-31,3 1-40 0,0-2 32 0,3-6-32 0,7-2 40 0,6-4 0 0,4-6 8 0,2 0 0 32,5 0-16-32,2-12-80 15,9-17-1240 16,-8 0-2649-31,-6 3-4745 0</inkml:trace>
  <inkml:trace contextRef="#ctx0" brushRef="#br0" timeOffset="1.42789E6">21230 11669 7041 0,'0'0'4169'15,"0"0"-3489"1,0 0 248-1,0 0 545-15,0 0-633 16,0 0-488-16,-9 124-208 0,9-98-64 16,0-4-72-16,0-8-8 0,0-7 0 15,0-5-88 1,0-2-336-16,4-6-32 15,6-15 448-15,1-2 8 32,-1-2-216-32,2 3 24 0,-1 4-129 0,-2 6 41 0,0 3 96 15,-4 6 184-15,-1 0-88 16,-2 3-56-16,2 0 144 0,1 0 240 0,4 11 72 31,0 1-39-15,0 2-153-16,4-1-120 0,3-2-753 0,10-9-1247 15,-3-2-2073 16,-1 0-48-31</inkml:trace>
  <inkml:trace contextRef="#ctx0" brushRef="#br0" timeOffset="1.4298E6">21553 11625 4672 0,'0'0'2953'16,"0"0"288"-1,0 0-729-15,0 0-575 0,0 0-809 0,0 0-800 32,-60 14-264-17,47 16-64-15,1 2 0 0,8-2 0 0,4-2-80 16,0-6 72-16,0-4-8 15,4-8-136 1,8-5-104-16,3-5-296 0,3 0 120 0,2-15 56 16,0-9-440 15,1-4-281-31,-6-4 153 15,-5 1 336-15,0 5 432 0,-8 7 176 0,-2 5 792 0,0 6 1040 32,0 6-135-32,0 2-569 0,0 0-616 0,0 11-432 15,0 14-80 32,-2 5 0-47,0 6 0 0,0 6 16 0,2 2-16 0,-2 4 8 0,-4 2 0 0,4-4-8 0,-2-3 8 16,0-10 0 30,1-9 0-46,-1-5-8 0,2-12 0 0,-2-2 8 0,-4-5 40 0,0 0 80 0,-3 0-128 47,-3 0 8-47,1-10-8 0,4-2-128 0,7-3 8 0,2 0 120 0,0-5 0 0,11-4-24 31,16-7 24-31,4-4-48 16,2 0-128-16,5-3-344 0,-3 3-448 31,-1 2-608-31,-5 3-137 0,-7 2 161 0,-1 5 552 16,-8 5 511-16,-3 3 433 0,-2 2 56 31,-4 4 361-31,-4-4 927 0,0 4 96 16,0-4-176-16,0 2-119 31,0 2-233-31,0 1-16 0,-4 7-32 0,-4 1-112 0,2 0-192 15,-3 9-416 17,1 14-88-32,0 4-8 0,6 1 0 0,2 1-40 15,0-5-32-15,0-6-16 0,10-6-96 31,3-6-280-31,1-6-248 0,3 0-64 0,1-8 104 0,-1-13-480 16,2-3-273 0,-4-2-31-1,-4 5 432-15,-4 3 600 0,-3 6 424 16,-4 3 8-16,0 5 1080 31,0 3-48-31,0-2-352 16,0 3-48-16,-2 0-304 0,0 0-72 0,2 0-200 15,-2 0-40-15,2 0 88 16,0 0-104-16,0 0-104 0,0 0-24 15,0 0 56-15,0 7 64 16,0-1 8 0,0 2-16-16,0-5 40 0,4 2-48 0,-2-1 16 31,-2-2 8-16,0-2-208-15,0 0 80 0,0 0 120 0,0 0 0 16,0 0-96-16,0 0 96 0,0 0-112 16,5 0-136-16,1 4 248 15,4 1 0-15,-4 0-80 16,3-1 72 15,-5-3 16-31,3-1 56 0,-2 0-56 0,-1 0 8 0,3 0 120 16,0 0-128-16,4-7-168 31,2-5-344-31,-2-1-560 0,-2-1-1041 0,-1 2-263 15,-1 1 640 17,-2 3 1600-32,-5-1 136 0,0 5 920 0,0 3 864 0,0-2 433 0,0 3-961 15,0 0-832-15,2 0-176 16,3 0-240-1,-1 0 248-15,3 0-184 16,-1 7 48 15,1 5 64-31,0-1-112 0,0 2 40 0,1-2-112 0,-1-4 0 0,2-4-8 16,-2-3-376 15,1 0-168-31,-1 0 312 0,-5-13 80 0,0-4-8 16,-2 2-16-16,0-1 184 31,0 3 152-31,-6 7 280 0,-1 4 312 0,1 2-176 0,-1 0-336 15,2 4-224 17,3 10-8-32,2 5 0 0,0-4 0 0,0 2 0 0,2-6-104 0,10-3-8 15,1-2-400 16,1-6 0-31,-1 0-224 0,1 0-817 0,-4 0-159 0,1-6 480 16,-3 5 592-16,-4 1 392 31,-4 0 248-31,0 6 1208 0,0 13 608 0,-2 7-239 16,-6 5-537 15,-2 5-304-31,1 4-40 0,-4 4-384 16,3-3-40-16,2-2 8 0,-2-4-168 0,1-12 32 31,5-6-96-31,0-7 8 0,2-9-8 0,-3-1 289 15,-4 0 135 17,0-18-344-32,0-3 56 0,3-8-184 0,6-1 0 0,0 2-72 0,2 0-40 15,18 3-16 16,6 4 64-31,6-2-72 0,3 2 128 0,-2-3 16 16,-1 5-16 0,-3-2 16-16,-2 0-16 15,-5 4 0-15,-2-1-40 0,-2-1 96 0,-2 1-96 31,-1-1 24-31,-3-2 24 0,-6 1 0 16,-2 0-16-16,-4 4 16 16,0 1 0-1,0 4 128-15,-2 5 248 0,-14 4-104 0,-1 2-16 0,-1 0-160 16,-2 19-88-16,2 6 72 31,5 7-64-31,4 5 32 0,6-2-48 16,3 2 8-16,0-5 136 31,9-4-16-31,9-6 0 0,3-8-8 0,6-6-40 0,-2-8-80 15,23 0-48-15,-11-18-1408 32,-6-1-4170-32</inkml:trace>
  <inkml:trace contextRef="#ctx0" brushRef="#br0" timeOffset="1.43377E6">20457 11534 9209 0,'0'0'2177'0,"0"0"-993"15,-49 20 64-15,24 4-159 0,-1 9-513 16,-6 7-304-1,3 2-136-15,2 4 16 32,8-2 80-32,5-2-32 0,10-3 0 0,4-4 48 0,0-3-72 15,8-4 40 1,11-1-72-16,3-7 16 0,2-3-144 0,7-3-16 31,23-5-40-15,-7-8-1112-16,-5-1-3353 0</inkml:trace>
  <inkml:trace contextRef="#ctx0" brushRef="#br0" timeOffset="1.43486E6">22629 11307 7041 0,'0'0'2529'0,"0"0"-1689"15,0 0 32-15,0 0-264 0,0 0 96 16,0 0-168 0,81 37-8-16,-64-19 65 0,2 0-33 0,-4 2-208 0,3 0-112 15,-3 0 96-15,-1 2-72 16,-3-1-88-1,-3-3-8 17,0 5 72-32,-6-1 48 0,0 3 56 0,-2-2-80 0,0 1 24 15,0 1-16-15,-6-1-24 0,-8-2-104 16,-1-2-24-16,-8 2-40 0,-19 14-80 31,8-8-848-15,-2-2-4057-16</inkml:trace>
  <inkml:trace contextRef="#ctx0" brushRef="#br0" timeOffset="1.44234E6">21167 12072 4064 0,'0'0'2489'15,"0"0"-769"-15,0 0-39 0,0 0-465 16,0 0-400-16,0 0-264 0,0 0-48 31,0 0 32-31,0 0-104 16,0 0-199-1,3 0-65-15,6 0 72 0,4-3 240 0,10 2-160 16,3-3-64-16,12-4-80 16,7-1 224-16,4-1 56 15,2 2-264 16,0 2-112-31,-6 2 32 0,-10 3-112 0,-6 1-40 0,-8 0 40 0,-10 0 8 16,-7 0-8 15,-3 0 0-31,-1 0-80 0,0 0-512 0,-14 0-1424 16,-4 0-5858 15</inkml:trace>
  <inkml:trace contextRef="#ctx0" brushRef="#br0" timeOffset="1.44298E6">21204 12174 4745 0,'0'0'3936'0,"0"0"-2575"0,0 0 71 16,0 0 168-16,0 0-343 16,0 0-745-1,-6 0-376-15,12 0-120 16,11 0 160-16,3 0 72 15,3-6 104 1,1 0-16-16,0 0-8 0,1 0-24 0,2 2-256 0,0-1 8 16,0 3 56-16,-1-3-8 31,0 3 48-31,-1 0-136 0,-2-2 48 0,-6 4-64 15,-3 0 8 17,-3 0-8-32,-3 0-952 0,-2 6-4369 0</inkml:trace>
  <inkml:trace contextRef="#ctx0" brushRef="#br0" timeOffset="1.45466E6">18891 13322 9826 0,'0'0'4521'31,"0"0"-3225"-31,0 0-88 15,0 0-248-15,-54 130-456 16,40-91-296-16,6-1-128 0,1-8-72 0,3-3-8 16,0-11-88-16,1-6-256 15,3-10-312-15,0 0-440 16,0-30-1473 15,0-5-2400-31,0-4 208 0</inkml:trace>
  <inkml:trace contextRef="#ctx0" brushRef="#br0" timeOffset="1.45486E6">18891 13322 3992 0,'-74'-11'6202'0,"74"11"-3266"0,0 0-511 16,0 0-705-16,0 0-808 15,0 0-568-15,9 11-176 16,5 6 129-16,-2 3-145 0,5 4 48 15,-5 2-112-15,0 0-80 32,-1 3 56-32,0-6-64 0,3-1-416 15,5-5-785 16,-3-7-1639-15,-1-6-4410-16</inkml:trace>
  <inkml:trace contextRef="#ctx0" brushRef="#br0" timeOffset="1.45514E6">19073 13269 8265 0,'0'0'5385'0,"0"0"-3840"0,0 0-433 0,0 0 112 0,-9 74-424 0,5-38-488 16,-3 8-304-16,1 4-8 15,-1 3-144 1,0-1-640-16,3-2-792 0,-1-2-673 16,5-15-1743-1,0-10-2514-15</inkml:trace>
  <inkml:trace contextRef="#ctx0" brushRef="#br0" timeOffset="1.45567E6">19276 13303 3992 0,'0'0'7370'0,"0"0"-5378"16,0 0-599-16,0 0-81 0,0 0 24 31,0 0-792-31,-9 130-248 0,1-90-96 0,0-4-192 0,0-5 88 16,3-12-96-16,1-5-24 31,0-5 24-31,4-5 8 0,0-4 120 0,0 1-120 15,0-1-8 1,0 0-128-16,6 0 112 16,14 0 16-16,2-1 8 0,5-5 0 0,2-2-8 15,0 0-48 1,0 2-120-16,15 1-280 15,-10 4-1072-15,-5-1-2985 0</inkml:trace>
  <inkml:trace contextRef="#ctx0" brushRef="#br0" timeOffset="1.45725E6">19717 13464 6833 0,'0'0'4665'0,"0"0"-3737"0,0 0-512 16,0 0 336-1,0 0 169-15,0 0-89 0,-17 73-408 16,7-38-216-16,1 1-136 0,1 0-64 15,3-2 56-15,3-4-56 0,2-2-16 16,0-8 16 0,0-4-16-1,9-4 16-15,6-6-16 0,3-5 16 16,7-1 0-1,2 0-8-15,4 0 8 0,0-2-8 0,3-13 8 16,-1-3 72 0,-4-2 0-16,-2-4-64 0,-6 2 160 0,-5 0 136 31,-7 4 184-16,-5 2 16-15,-4 6-32 0,0 0-184 0,0 4-111 16,-4 0-185 0,-2 4-169-16,-3-1-1063 0,2 2-1560 0,0-1-4090 0</inkml:trace>
  <inkml:trace contextRef="#ctx0" brushRef="#br0" timeOffset="1.45747E6">20074 13505 7889 0,'0'0'3273'0,"0"0"-1473"16,0 0-343-16,0 0-497 0,0 0-488 15,-34 97-256-15,23-60-216 16,0-4 0-1,4-1-200 32,0-6-536-47,6-6-561 0,1-8-775 0,0-4-1209 0,0-6-1248 0</inkml:trace>
  <inkml:trace contextRef="#ctx0" brushRef="#br0" timeOffset="1.4577E6">20089 13580 6529 0,'0'0'4369'0,"0"0"-3457"0,0 0 112 32,0 0 721-32,0 0-729 0,0 0-592 15,0 0-328-15,58 110-88 16,-42-94-16-1,-1-6-120-15,1-2-624 0,-1-6-913 16,-1-2-1487-16,-5 0-4218 0</inkml:trace>
  <inkml:trace contextRef="#ctx0" brushRef="#br0" timeOffset="1.45794E6">20299 13502 7401 0,'0'0'3865'0,"0"0"-2553"0,0 0-272 0,0 0-207 0,0 0-137 0,0 0-400 16,0 0-24-16,-61 128-120 0,51-96-80 46,-1 0-72-46,-1-4-16 0,3-6 16 0,5-6-688 0,4-8-1113 16,0-4-1319 15,0-4-1497-31</inkml:trace>
  <inkml:trace contextRef="#ctx0" brushRef="#br0" timeOffset="1.45817E6">20294 13540 6601 0,'0'0'4097'31,"0"0"-2457"-15,0 0-104-16,0 0-495 0,0 0-617 0,0 0-240 15,0 0 192-15,0 0-128 0,18 84-88 31,-9-58-96-31,-2-2-8 0,-1-2-48 0,1-2-8 16,4-2-496 15,-4-5-936-31,1-6-2865 0</inkml:trace>
  <inkml:trace contextRef="#ctx0" brushRef="#br0" timeOffset="1.45865E6">20417 13471 7601 0,'0'0'2801'0,"0"0"-1369"0,0 0-480 31,0 0 136-31,0 0-175 0,0 0-545 15,0 0-272-15,-2 82 80 16,2-66 120-16,0 1-216 0,0 0 240 31,0 4 240-31,0 5 72 16,0 4-160-16,-7 2-304 0,1 2-72 31,0-3-88-15,4-6 0-16,2-6-8 0,0-7-96 0,6-6-192 0,6-6 112 0,1 0 176 0,6 0 8 46,-1-11 40-46,-1 1-48 0,4-2 8 0,0 0-8 0,-1 2 0 16,5 0-48-16,-2 2-1808 31,-8 0-4089-31</inkml:trace>
  <inkml:trace contextRef="#ctx0" brushRef="#br0" timeOffset="1.46132E6">21063 13175 7841 0,'0'0'4017'0,"0"0"-2225"0,0 0-391 0,-13 0-417 16,11 22-736-16,-1 9-176 15,3 7 8-15,0 4-72 0,0-5 0 16,0-5 0-16,0-6-8 31,5-8-40-31,1-8 24 0,-3-6-96 31,-3-4 112-31,0 0 136 0,0 0 576 0,-5-2-456 0,-11-8 64 16,-1 1-104-16,-3 0-112 16,1 3-104-16,4 4-72 15,4 0-896 1,11 2-816-16,0-2-2641 15,3 0-2025-15</inkml:trace>
  <inkml:trace contextRef="#ctx0" brushRef="#br0" timeOffset="1.46199E6">21204 13241 7601 0,'0'0'3257'0,"0"0"-873"0,0 0-407 0,0 0-681 16,0 0-648-16,0 0-368 0,0 0-272 15,0 0 56-15,-6 24-64 31,6-18-72 1,0-2-48-32,0-1-232 0,4 2-368 0,2-3-304 0,3-2 72 0,1 0 407 15,4 0 41 16,-4 0 96-31,5 0 152 0,-6 2 176 0,2-2 80 16,-4 2 0 15,-5 0 208-31,2 0 144 0,-4 2 208 0,3-2 81 0,-3 2-105 0,1 2-64 0,2-1-360 47,1 0-64-47,1-2-32 0,-1 4-16 0,1-1-656 0,2 2-353 47,1-4-15-47,3 0-328 0,1-2-256 0,1-2 207 0,1 0 505 0,-1-2 528 0,-5-6 336 0,4-2 32 47,-6-1 88-32,2 0 168-15,3-1-96 0,-3-2-160 0,1-2-384 0,2 2-504 0,-4-2-232 16,0 2 992-1,-7 4 128-15,0 4 1616 0,0 2 752 0,-2 4-367 16,-7 0-729-16,-1 0-400 16,2 9-472 15,-1 4-168-31,-1 3-104 0,4 0-56 0,-1 0-47 0,5-2-25 15,2-2 0 1,0-2 0-16,0-2 0 16,0-2-49-16,5 0-103 0,5-4 64 0,2-2 80 31,-1 0-152-31,0 0-16 15,1 0 48-15,-6 0-120 32,-2-4-776-32,3-9-1216 0,-5 2-1937 0,1 1 936 0</inkml:trace>
  <inkml:trace contextRef="#ctx0" brushRef="#br0" timeOffset="1.46244E6">21170 13632 5233 0,'0'0'5329'0,"0"0"-3425"15,0 0 185 1,0 0-505-16,0 0-680 0,0 0-576 0,-74-32-328 15,59 54-8-15,0 6 8 32,5 0-8-32,6-2-72 0,4 0 0 15,0-6-56 1,0-2-128-16,7-6-32 0,8-6 80 0,3-3 8 0,7-3-192 15,4-6-336-15,15-27-1137 32,-7 5-2296-32,-5 2-2984 0</inkml:trace>
  <inkml:trace contextRef="#ctx0" brushRef="#br0" timeOffset="1.46268E6">21170 13632 2496 0,'133'8'7194'0,"-133"-8"-5842"0,7 0-40 0,9-1-16 0,4-11-511 0,0 3-457 0,-3-1-88 16,-1 2-192 15,-3 2-48-31,-3 3-1065 0,-10 3-831 0,0 0-2345 15,0 5-2464-15</inkml:trace>
  <inkml:trace contextRef="#ctx0" brushRef="#br0" timeOffset="1.46286E6">21225 13764 5009 0,'0'0'2288'0,"0"0"-360"16,0 0-567-1,0 0-369-15,0 0-480 0,125-38-368 0,-98 18-144 0,-7 0-64 16,-2 0-912-16,-7 4-2025 31,-9 5-2616-31</inkml:trace>
  <inkml:trace contextRef="#ctx0" brushRef="#br0" timeOffset="1.46304E6">21293 13572 4096 0,'0'0'3257'0,"0"0"-1200"0,0 0-385 0,0 0-408 15,-32 112-672 1,32-80-416-1,0-4-96-15,3-6-80 0,12-8-416 0,5-8-296 0,12-6-1072 16,-6-9-1097 15,-4-12-2360-31</inkml:trace>
  <inkml:trace contextRef="#ctx0" brushRef="#br0" timeOffset="1.4632E6">21431 13502 4705 0,'0'0'4352'0,"0"0"-2903"31,0 0-329-31,0 0-392 15,0 0-264 1,0 0 48-16,0 0-40 0,-9 110-231 0,9-76-1 16,0 0-24-16,-4 0-128 15,-2-2-88 1,0 6-320-16,2-10-1409 0,-1-7-4720 0</inkml:trace>
  <inkml:trace contextRef="#ctx0" brushRef="#br0" timeOffset="1.46426E6">21144 13878 5721 0,'0'0'5553'16,"0"0"-4569"-1,0 0-472-15,0 0-8 0,0 0-16 0,-19 69-280 16,17-32-103 0,0 6 23-16,-1-5-128 15,2-4-48-15,-1-6 48 16,-1-3 80-1,3-11-80-15,0-1-144 0,0-7-457 16,0-2-407-16,0-4-856 0,0 0-2153 16,-5-4-2504-1</inkml:trace>
  <inkml:trace contextRef="#ctx0" brushRef="#br0" timeOffset="1.4645E6">21150 13866 6465 0,'0'0'3873'0,"0"0"-3385"15,0 0 680-15,0 0 168 16,0 0-664-16,0 0-455 16,0 0-193-16,0 0-24 0,106 6 0 15,-103 5 88-15,-3 4-32 31,-3 8-48-31,-14-1 16 0,-5 0-24 16,1 0-705 15,6-7-1159-31,7-3-3513 0</inkml:trace>
  <inkml:trace contextRef="#ctx0" brushRef="#br0" timeOffset="1.46467E6">21256 13948 5857 0,'0'0'4465'0,"0"0"-3209"15,0 0-256 1,0 0 689-16,0 0-937 0,0 0-400 0,19 97-272 15,-11-78-80-15,4-6-472 32,3-9-1569-32,-4-4-2224 0,1 0-800 0</inkml:trace>
  <inkml:trace contextRef="#ctx0" brushRef="#br0" timeOffset="1.46486E6">21256 13948 5049 0,'92'41'2520'0,"-101"-21"-856"0,-4 8-247 0,-5 4-417 16,0 4-600 15,-2-2-200-31,0 0-200 0,0 2-792 0,7-9-1977 0,2-10-4008 0</inkml:trace>
  <inkml:trace contextRef="#ctx0" brushRef="#br0" timeOffset="1.46503E6">21399 13991 6769 0,'0'0'3145'16,"0"0"-2081"-16,0 0-216 0,0 0-400 15,0 0-184 1,0 0-208-1,0 0-56-15,129-36-1112 32,-115 32-1569-32,-7 0-2928 15</inkml:trace>
  <inkml:trace contextRef="#ctx0" brushRef="#br0" timeOffset="1.4652E6">21399 13991 6937 0,'69'-90'4217'0,"-73"90"-3137"0,2 10-432 0,-5 6-8 0,3 4-448 16,2-2-104-16,0 0-88 47,2 0-864-47,0-5-1608 0,0-6-3217 0</inkml:trace>
  <inkml:trace contextRef="#ctx0" brushRef="#br0" timeOffset="1.46563E6">21520 13804 5401 0,'0'0'2592'0,"0"0"-1480"0,0 0 193 16,0 0-361-16,-16 123-528 16,7-84-360-1,1 2 72-15,1-5-120 16,0-7-8-1,2-6 0-15,1-10-8 0,2-6 0 0,2-7 8 16,0 0 96-16,0 0 232 0,0-10-328 31,0-6-168-31,11-2 48 0,3 0 32 0,1 4-56 31,-1 3 136-31,-4 7-280 0,-1 4-40 0,-2 0 88 16,-2 0 112-16,-3 15 112 31,-2 4 16-31,0-5 0 0,0 3 0 0,0-5-1088 0,0-5-1985 16</inkml:trace>
  <inkml:trace contextRef="#ctx0" brushRef="#br0" timeOffset="1.46581E6">21611 14064 3712 0,'0'0'1489'0,"0"0"-577"0,0 0-224 0,0 0-184 0,0 0-328 15,0 0-96-15,0 0-24 0,0 0-56 16,0 0-368-16,27-17-440 15,-27 5-328-15,0 4-697 32,-2 3-599-17</inkml:trace>
  <inkml:trace contextRef="#ctx0" brushRef="#br0" timeOffset="1.46612E6">21611 14064 4136 0,'96'-75'1777'0,"-96"85"-33"0,0 2-15 15,0 1-417-15,0-2-616 32,0-3-360-32,0-4-144 0,0-2-48 0,0-2 8 15,0 0 0 16,0 0-144-31,0-2-8 0,2-10-560 0,7-2 64 0,2 0-88 16,2 2 112 0,-2 4 320-16,-1 2 64 0,-2 3 40 0,-1 3 48 0,-1 0 520 31,-2 3 80-16,-2 7-72-15,0 1-312 0,-2 9-216 0,0-3-344 16,0-5-4185 0</inkml:trace>
  <inkml:trace contextRef="#ctx0" brushRef="#br0" timeOffset="1.47128E6">22772 13134 5457 0,'0'0'4217'0,"0"0"-2721"0,-11-16-280 0,0 10-584 0,-1 2-416 15,-3 4-72-15,-1 0-144 16,-4 0-40 0,0 14-64-16,-3 7-64 0,2 1 152 31,3-3 32-31,7 2-32 0,4-5 16 0,7-3 0 15,0 0 0-15,0-1 16 16,3-2 32-16,7-1 136 0,3 2-168 16,-1 1 176-1,1-2-96 1,-3 1-16-16,-6 2 56 0,-2 1-128 15,-2 1 64 1,0 0 0-16,-6-1-72 0,0-5-664 0,6-8-1272 16,0-1-2681-16</inkml:trace>
  <inkml:trace contextRef="#ctx0" brushRef="#br0" timeOffset="1.47197E6">22866 13221 336 0,'0'0'7593'0,"0"0"-5080"0,0 0-1097 0,0 0-128 15,0 0-71-15,0 0-449 16,0 0-512-16,0 0-248 16,0 0-16-16,0 0-120 0,-39 93-304 15,53-93 32 16,3 0-185-31,0-15 1 0,-2-3 96 0,-4-2 200 47,-4 0 112-47,-3 6 176 0,-2 6 72 0,-2 4 848 0,0 4 129 0,0 0-521 0,-6 10-272 0,-3 6-208 47,5 0-40-47,1-4-16 0,3-3-80 0,0-4 40 0,0-5-128 16,7 0 40-16,4 0-88 31,3-12 16-31,1-4-113 0,-2 2 41 0,-1 0 152 0,-1 6 80 15,-5 5-32 17,-2 3-24-32,-1 0-72 0,0 3 176 0,-3 6 96 15,2 2-40 1,-2-3-40-16,2-2-8 0,-2-6-8 15,2 0 0-15,2 0-64 0,1-6-112 16,-1-8-312 0,0-3 112-1,2 6 16-15,-2 3 152 0,-2 5 128 16,-2 3 72-1,2 0 8-15,-2 15 192 0,0 7 384 0,0 0-168 0,2 0-56 16,0-2-168-16,1-4-64 31,1-2-120-31,0 2 0 16,2 1 0-16,-2 2 0 31,1 3 0-31,1 2-200 0,-2 0-456 0,3-7-488 0,0-8-784 0,2-7 263 16,-1-2 649-16,-1-7 272 31,0-28-673-31,-2 5-607 0,-3-2 792 15</inkml:trace>
  <inkml:trace contextRef="#ctx0" brushRef="#br0" timeOffset="1.47214E6">23120 13178 144 0,'0'0'4961'0,"0"0"-4105"31,0 0-464-31,0 0-24 0,0 0 16 16,0 0-248-16,6 31-136 16,-4-15-184-1,-2-4-920-15,0 0-3009 0</inkml:trace>
  <inkml:trace contextRef="#ctx0" brushRef="#br0" timeOffset="1.47233E6">23120 13178 4865 0,'-19'-9'2688'0,"33"2"-775"0,6-1-177 15,4-2-920 1,1-1-208 31,-2 3-288-47,-6-1-64 0,-3 4-192 0,-5 1-64 0,-3 1-8 0,-2 2-104 0,-4 1-600 0,0 0-600 15,0 0-1169-15,0 0-759 0</inkml:trace>
  <inkml:trace contextRef="#ctx0" brushRef="#br0" timeOffset="1.47249E6">23207 13094 4112 0,'0'0'2745'0,"0"0"-72"0,0 0-1001 0,0 0-464 0,0 0-776 0,0 0-432 31,0 0 48-15,-29 99 8-16,27-58-48 0,2 2 112 0,0-9-120 15,0-6-8-15,2-12 8 0,8-6-16 16,3-10 16 0,6 0-8-16,10-14-168 0,-5-10-952 31,-2 0-3921-16</inkml:trace>
  <inkml:trace contextRef="#ctx0" brushRef="#br0" timeOffset="1.47379E6">22827 13540 5097 0,'0'0'4481'0,"0"0"-3265"0,0 0-288 0,0 0-16 15,0 0 184-15,54 0-431 16,-29-4-209-1,2 1-72-15,-1-3-88 16,0-2-112-16,-3 3-120 0,-3-4-64 16,-2 1-176-16,-7 0-920 15,-4 5-1737-15,-5 3-5913 16</inkml:trace>
  <inkml:trace contextRef="#ctx0" brushRef="#br0" timeOffset="1.49907E6">1723 4450 3392 0,'0'0'6730'16,"0"0"-4874"-16,0 0-880 15,0 0 121-15,0 0 279 0,0 0-64 16,0 0-368-16,0 0-496 0,11 0-328 31,14-2 128-31,10-8 185 16,10-5-241-1,4-2 8-15,0 0-80 0,-5 4-120 0,1 3-80 0,-13 3-953 16,-17 7-4448 0</inkml:trace>
  <inkml:trace contextRef="#ctx0" brushRef="#br0" timeOffset="1.50166E6">21705 4279 6129 0,'0'0'3168'0,"0"0"-1151"15,0 0-377-15,0 0-303 16,0 0-601-16,0 0-408 15,27-3-224-15,-8 3 128 32,8 0-32-32,4 0-24 0,2 0 48 0,4 0-72 15,-2 0-56-15,3 0 8 31,0 3 24-31,-5 0-8 0,-6-1-40 0,-5-1 24 32,-11 0-8-32,-11 11-96 0,-4-3-1368 0,-21 1-3977 0</inkml:trace>
  <inkml:trace contextRef="#ctx0" brushRef="#br0" timeOffset="1.53326E6">11803 13389 2920 0,'0'0'7346'0,"0"0"-5930"16,0 0-1136-16,0 0-184 31,0 0 424-31,0 0-96 0,12 0-248 0,5 0 296 0,7 0 393 15,8-6-217 1,5-11 40-16,6-4-216 16,4-8-136-1,0 0-160-15,1-1-64 0,2 1-112 16,3 6-296-16,-13 5-2529 15,-13 11-6248-15</inkml:trace>
  <inkml:trace contextRef="#ctx0" brushRef="#br0" timeOffset="1.5347E6">13458 14129 2760 0,'0'0'7522'0,"0"0"-5850"16,0 0-1080-16,0 0 24 15,0 0 240 1,0 0-295-1,29 4-329-15,-2-12-72 0,9-8-48 0,4-4 16 16,5-3-128-16,21-10-176 31,-10 5-1425-31,-7 4-3840 0</inkml:trace>
  <inkml:trace contextRef="#ctx0" brushRef="#br0" timeOffset="1.53751E6">21825 12180 9818 0,'0'0'2144'0,"0"0"-840"16,0 0-263 0,0 0-1-1,0 0-272-15,0 0-328 0,0 0-288 16,-6-28-64-1,14 22-8-15,7-1 0 0,8 0-64 0,2 3-8 16,4 0 88 0,4 0-88-16,19 0-8 0,-10 0-440 0,-9 1-2705 0</inkml:trace>
  <inkml:trace contextRef="#ctx0" brushRef="#br0" timeOffset="1.543E6">18672 14426 1664 0,'0'0'8514'15,"0"0"-6562"1,0 0-1184-16,0 0 136 0,0 0 161 16,0 0-393-1,0 57 24-15,-4-36-272 0,-1 5-80 0,1 0-104 16,0 2-56-16,1 0-32 15,-1 0-16 1,2 0-8-16,2-3-72 16,-3-6-40-1,3-4-16-15,0-5-216 0,0-10-904 0,0-3-1769 16,3-15-6953-1</inkml:trace>
  <inkml:trace contextRef="#ctx0" brushRef="#br0" timeOffset="1.54399E6">18810 14516 6057 0,'0'0'4465'16,"0"0"-2801"-16,0 0-544 31,0 0 489-31,0 0-481 0,0 0-312 16,0 0-304-16,-41-26-392 31,41 6-120-31,12 0-112 0,4-4-64 0,2 1 176 0,0 4 16 0,-1 3-16 15,2 1 0 1,-3 5-96 0,-1 7-8-16,-2 3 56 0,1 0-96 31,-4 0 32-31,1 3 64 0,-3 12 0 0,-4 3-120 15,-4 3 40-15,0 6 120 32,-4-1-8-32,-15 0 16 0,-1 0 0 0,-4-1-96 31,-3-6-184-31,1-3-528 0,1-4-609 0,2-3-47 15,8-3-256-15,7-5-817 32,4-1 929-32,4 0 1216 0,0 0 392 15,0 0 992 1,0 0 336-16,6 0-408 0,0 0-15 0,-2 4-353 15,3 4-88-15,2 2-128 32,-2 8 152-32,2 3-136 0,-5 5-144 0,0 4-152 0,-4 0-56 15,2-2-40 1,-2-4-144-1,3-5-392-15,5-9-168 0,0-6-560 0,-2-4-1889 47</inkml:trace>
  <inkml:trace contextRef="#ctx0" brushRef="#br0" timeOffset="1.54489E6">19126 14440 4032 0,'0'0'2641'16,"0"0"-593"-1,0 0-135-15,0 0 111 0,7-41-183 0,-7 38-385 16,0 0-416-16,0 1-640 0,-7 2 48 16,-3 0-152-1,-4 0-296 1,-3 17-256-16,-2 1 80 15,2 6-104 1,1 0-64-16,5-1 80 0,5 0-24 0,4-3-168 16,2-2-16-16,0-2-16 0,0-1 112 31,10-4-104-31,6 3 199 0,0-1 1 0,-3-4-40 31,3 3-248-31,-6-3-96 0,4-1 104 16,-5-1 224-16,-1-2 104 0,-1-2 96 31,-5 0 128-31,-2-2-56 0,0 2 64 0,0 3 96 15,0-1 192 17,-6 6-112-32,-9 1-176 0,-6 0-280 0,1 0-480 0,-2-5-657 15,2 0 721 16,3-7 504-31,-2 0 192 0,9-2 984 0,0-12 513 0,6-2-201 16,4 0-272 0,0-4-424-16,14 0-40 0,7-4-223 15,8 1-209-15,2-3 80 0,21-8-208 31,-10 6-1129-31,-7 4-3208 16</inkml:trace>
  <inkml:trace contextRef="#ctx0" brushRef="#br0" timeOffset="1.54566E6">19256 14460 6305 0,'0'0'3873'0,"0"0"-3025"31,0 0 40-31,0 0 352 0,0 0-183 0,0 0-537 0,0 0-168 31,0 0-168-15,85-27-104-16,-77 34-72 0,0 13 0 0,-4 9 64 31,-4 2-64-31,0 5 72 15,0 2-64-15,-16 1-16 0,1 0-88 16,-6-2-208 0,1-7-248-16,-2-4-409 0,2-6 113 0,3-8 520 15,-4-1 176-15,1-8 136 47,1 1 8-47,0-1 0 0,3 0 112 0,5-2 48 0,5-1 632 0,6 0-392 16,0 0-119-16,0 0-209 15,17-1-72-15,10-11 360 16,2-2 0-16,0 0-56 15,2-1 240-15,-2 4-120 0,-2-1-152 0,0 0-160 32,-2 3-104-17,-4 3-8-15,-5 2-272 0,0 4-640 0,-7 0-537 16,-5 0-2519-1</inkml:trace>
  <inkml:trace contextRef="#ctx0" brushRef="#br0" timeOffset="1.55063E6">19619 14674 5313 0,'0'0'3176'16,"0"0"-975"-16,0 0-537 16,0 0-400-1,0 0-591-15,0 5-417 0,0-5-152 0,0 0-96 16,0 0 16-1,0 0 24 1,0 0-32-16,0 0 248 31,0 0 104-31,0 0 96 0,0 0-40 0,0 0-216 0,0 0-144 16,4 0-64-1,8 0-136-15,3 0 128 0,10 0 8 0,8 0 8 32,7-8 0-32,9-5 104 0,3-2-56 15,1-1 64-15,-4 1-24 16,-9 5-96-1,-7 4 56-15,-10 6-56 0,-5 0-8 0,-7 0 8 0,-2 0 0 16,0 6 8 15,0 3-16-31,-3-2 8 0,1-4-888 0,0-2-1721 16,-5-1-7945 15</inkml:trace>
  <inkml:trace contextRef="#ctx0" brushRef="#br0" timeOffset="1.55114E6">19991 14430 3792 0,'0'0'4113'16,"0"0"-3001"-16,0 0-703 15,0 0-97-15,0 0 128 31,0 0 200-31,36 24-48 0,-16-12-200 0,0 5-192 0,-2-4-72 16,0 3-16-16,-5-1-56 16,1-2-56-1,-4 1 0-15,-3 0 8 0,0-2 8 16,-4 2-8-1,-3 0 0-15,0 0 8 0,-3 3 48 0,-13 1 32 32,-15 4-96-17,4-4-248-15,0-4-2881 0</inkml:trace>
  <inkml:trace contextRef="#ctx0" brushRef="#br0" timeOffset="1.55216E6">20495 14269 3608 0,'0'0'7394'0,"0"0"-5594"0,0 0-784 0,0 0 305 0,0 0-465 16,0 0-664-1,-7 18-192-15,-4 13-48 0,-4 7 48 0,-6 5 0 16,1 1 0-16,1-1 0 16,-2-5 0-16,7-6 0 0,4-5 0 15,3-10 0-15,5-3-8 16,2-6-64-1,0-3-32 1,0-5 64 0,17 0 40-16,8 0 184 0,6-5 120 0,5-9-112 15,0 0-40-15,-5 3 16 16,-5 0-160-16,-3 3-8 0,-7 0 8 15,-3 4-8-15,-3 2 0 16,-2 0-432 0,-2 2-472-16,-1 0-1385 0,-3 0-3032 15</inkml:trace>
  <inkml:trace contextRef="#ctx0" brushRef="#br0" timeOffset="1.55241E6">20495 14359 4488 0,'0'0'3249'16,"0"0"-2161"15,0 0-824-31,0 0 217 0,0 0-169 0,0 0 56 16,0 0 48 15,-67 143-104-31,51-99 40 0,-4033-1-192 16,8074-5-104-16,-4030-7-56 0,5-2-504 15,0-11-1441 1,9-11-2544-1</inkml:trace>
  <inkml:trace contextRef="#ctx0" brushRef="#br0" timeOffset="1.55267E6">20581 14574 4761 0,'0'0'1000'0,"0"0"-720"0,0 0-216 0,0 0-56 16,-10 115-8-16,16-102-360 0,10-6 144 31,-1-7 216-31,1 0 368 0,-5 0 880 15,1-15 576 1,-6 0-95-16,-4-3-233 16,-2 0-280-16,0 2-319 0,0 0-321 31,-2 3-304-31,-11 1-272 0,4 3-632 0,0 3-481 15,1 3-711-15,4 1-3249 32</inkml:trace>
  <inkml:trace contextRef="#ctx0" brushRef="#br0" timeOffset="1.55324E6">20731 14514 3928 0,'0'0'5506'0,"0"0"-2882"15,0 0-399-15,0 0-481 0,0 0-544 32,0 0-488-32,0 0-488 0,-9 19-88 0,11-4-48 15,9 5 56-15,1 2-144 31,1-1 8-31,-1-2 0 0,-4-1-8 16,3-4-248-16,7-5-1048 31,-3-3-1833-31,1-6-4712 0</inkml:trace>
  <inkml:trace contextRef="#ctx0" brushRef="#br0" timeOffset="1.55347E6">20930 14484 5657 0,'0'0'5465'0,"0"0"-3873"15,0 0-215-15,0 0-393 16,0 0-616 0,0 0-280-16,-65 109-88 0,43-58-48 31,-1 2 48-31,2 1 0 0,6-4 0 15,3-4 0-15,0-6 64 0,5 6-128 0,5-11-872 47,0-14-2241-47</inkml:trace>
  <inkml:trace contextRef="#ctx0" brushRef="#br0" timeOffset="1.55433E6">21009 14630 4480 0,'0'0'1937'0,"0"0"-521"15,0 0-248 17,0 0 73-32,0 0-545 0,0 0-128 0,76 24-352 15,-69-24-88-15,-1-7-120 31,-6-6 0-31,0-3 0 0,0 2 8 0,-8-1 96 0,-8 0 688 0,1 1-168 16,-1 6-184 0,3 4 321-16,2 4-209 0,1 0-360 15,2 16-200-15,-1 9 0 16,5 0-8-1,4 4-64-15,0-6 56 0,0-5-96 16,4-5-184-16,7-9-448 31,3-4 263-31,1 0 225 0,5-12 112 0,0-11-424 0,0-3-736 16,0-2-704-1,-2 5 287-15,-2 0 665 16,-8 9 760-16,-3 6 296 16,-3 8 344-1,-2 0 336-15,0 2 136 0,0 16 801 0,0 2-537 16,0 3-512-16,0-3-336 15,0-3-80 1,0-4-144-16,0-4-8 0,0-4-64 0,0-5-32 31,2 0-424-31,5 0 224 0,0-14-16 16,4-7-937-16,3 1 9 0,-1 4 360 31,-3 6 352-31,2 9 424 0,-5 1 104 0,-3 0 832 0,-4 5 600 16,0 8-271-1,0-4-273 1,0-3-464-16,0 1-208 0,0-7-216 15,0 0 0-15,2 0-64 16,-1 0-376 0,2-11-1817-16,7-3 705 0,1-4 952 15,2 4 360 1,2 2 240-16,-1 6 24 0,-5 4 288 15,-2 2 312-15,-5 0 128 32,-2 0-40-32,0 6 377 0,0 0-273 0,0-2-472 0,0 0-192 15,2 1-152 1,-2-3 0-1,2 2 0-15,0-3 0 0,5 4-144 16,-3-4-1016-16,-1-1-1513 31</inkml:trace>
  <inkml:trace contextRef="#ctx0" brushRef="#br0" timeOffset="1.55549E6">21383 14518 2968 0,'0'0'3905'15,"0"0"-2121"-15,0 0 313 0,0 0-329 16,0 0-376-16,0 0-519 0,0 0-465 16,0 0-272-16,-10-10-136 15,10 14-184 1,0 12 56-16,0 6 128 15,0 5 80 1,0-2-72-16,0 0-8 0,0-5 64 0,0-5-64 16,0-5 0-1,0-3 0-15,0-6 8 16,0-1 0-16,0 0 128 15,0 0 80-15,0 0-216 16,4-15-16-16,6-6-688 16,11-23-401-1,-3 6-1495-15,-3 3-4810 0</inkml:trace>
  <inkml:trace contextRef="#ctx0" brushRef="#br0" timeOffset="1.56721E6">21707 14608 5777 0,'0'3'1792'0,"0"-3"-1168"0,0 0-408 31,0 0-8-31,6 0-208 16,13 0 8-1,8-9 400-15,4-3 609 0,4 1 15 0,1-2-192 16,1 5-16-16,-3 4-80 31,1 4-224-31,2 0-239 0,-2 0-201 0,5 0 0 0,0 2-8 31,1 0-24-15,1-2-48-16,-5 0 144 0,-6 0-144 0,-2-2-280 16,3-14-785-16,-10 3-1551 31,-10 0-3866-31</inkml:trace>
  <inkml:trace contextRef="#ctx0" brushRef="#br0" timeOffset="1.56794E6">22297 14412 2784 0,'0'0'4753'0,"0"0"-3841"15,0 0-448 1,0 0 281-16,0 0-113 15,0 0-48-15,7 24-280 16,9-10 120 0,4 0 32-16,2-2-216 0,-2 1 40 15,1-2-184 1,-6-3 8-16,-2 0-16 0,-6-2-88 15,-3-1 0-15,-2-2 8 0,-2 1 72 16,0 1-32 0,0 2-32-1,0 3 136-15,-4 6 160 0,-10 2-24 0,-1 3-224 0,-3 1-64 31,-7 10 0-31,4-8-1072 0,2-4-4321 0</inkml:trace>
  <inkml:trace contextRef="#ctx0" brushRef="#br0" timeOffset="1.58073E6">22796 14470 1792 0,'0'0'2528'0,"0"0"-823"0,0 0-41 0,0 0-160 16,0 0-423 15,-64 71-377-31,59-68-272 0,5-3-72 0,0 0 184 15,0 0 168 1,0 0-256-16,0-10-448 0,0 3 0 0,0-4 0 16,0 5 40-1,0 4 184-15,0 0 121 0,0 2-177 0,0 0-176 16,0 0-96-16,0 0-225 31,0 10 209-31,0 2 104 16,0 6 0-1,0 4 16-15,0 4-8 0,0 4 8 0,-2 0 0 16,-7-1-8-1,0-7 0-15,2-5-56 0,3-5 40 0,2-7 8 16,2-3-64 0,0 0 72-16,0-2 0 15,0 0 8-15,0 0 152 0,0 0-88 31,0 0-72-31,11 0 72 0,11-2 193 0,7-12 39 16,9-6-88 0,3-7-104-16,-1-1-112 15,-5 5-8-15,-8 2-624 31,-7 9-105-31,-9 5-183 0,-4 2-136 0,-3 5-776 0,0 0 255 0,-2 0 249 16,-2 6-704-16</inkml:trace>
  <inkml:trace contextRef="#ctx0" brushRef="#br0" timeOffset="1.58101E6">22854 14446 6001 0,'0'0'2888'0,"0"0"-1831"0,0 0-793 16,0 0-8-16,0 0 160 0,0 0-208 15,-2 95-80 1,2-62-80-1,-2-3-32-15,0 2-16 16,0-2 0 0,2-2 96-16,0 5-96 0,0-8-352 0,0-6-2625 0</inkml:trace>
  <inkml:trace contextRef="#ctx0" brushRef="#br0" timeOffset="1.58124E6">23032 14571 6465 0,'0'0'2104'0,"0"0"-1608"16,0 0-440-16,0 0-56 16,0 0 0-16,0 0-48 15,26 120-24-15,-2-104 24 0,-5-5-32 16,-2-5 80 15,-7-6 160-31,-3 0 289 0,-5-3 1111 0,-2-16-576 16,0-4-336 15,-2-2-344-31,-11 1-160 15,-3 6-144-15,-6 10-144 0,6 4-1424 0,3 4-3201 0</inkml:trace>
  <inkml:trace contextRef="#ctx0" brushRef="#br0" timeOffset="1.58159E6">23032 14571 6737 0,'141'-59'4641'0,"-141"59"-3121"16,0-2-271-16,0 2-321 15,0 0-472-15,0 0-456 16,0 0 0 0,5 0-120-16,3 0 64 0,-1 10 48 0,1 6 8 31,2 4 0-16,-1 4 0-15,-3 4 8 0,2 0-8 0,-4 1-8 16,1-3-536 0,3-1-777-16,-2-7-1351 0,2-7-3626 0</inkml:trace>
  <inkml:trace contextRef="#ctx0" brushRef="#br0" timeOffset="1.58179E6">23336 14443 6953 0,'0'0'3009'16,"0"0"-2097"-16,0 0-808 31,0 0 40-31,0 0-144 0,0 0 104 0,-54 134-88 16,45-99 48-16,-2 1-64 46,2 0-16-46,3 1 16 0,-3-6-8 0,-3 4-736 0,3-11-1329 0,1-10-3424 0</inkml:trace>
  <inkml:trace contextRef="#ctx0" brushRef="#br0" timeOffset="1.58217E6">23376 14602 2664 0,'0'0'1120'15,"0"0"-167"1,0 0-185 0,0 0-168-16,0 0-248 31,0 0-184-31,0 0-56 0,95-36-112 0,-88 16-56 0,-7 1 56 15,0 0 0-15,0 5 56 32,-13 3 1096-32,-5 6 401 0,-2 3-193 0,2 2-640 0,3 0-512 31,-1 0-160-31,7 7 56 0,0 1-104 15,7 3-104-15,2 1 48 16,0 1-24 0,2-4-240-16,14-1-464 0,10-8-1177 0,-1 0-767 0,-2 0-3120 15</inkml:trace>
  <inkml:trace contextRef="#ctx0" brushRef="#br0" timeOffset="1.58236E6">23563 14474 5873 0,'0'0'3280'0,"0"0"-2111"0,0 0-865 31,0 0-256-31,0 0-48 16,0 0 8-16,0 0-8 0,0 0 0 16,0 86-208-16,9-78-720 31,-2-5-529-31,-1-3 89 0,7 0 376 0,-1-17-633 0,-1 2-2335 0</inkml:trace>
  <inkml:trace contextRef="#ctx0" brushRef="#br0" timeOffset="1.58255E6">23563 14474 3240 0,'149'17'1336'0,"-149"-12"-631"32,2-1 71-17,-2 0-352-15,0 0-160 0,0-2-120 0,0 0-144 16,2 0-120-16,1-2-344 0,4 0-456 31,-1 0 576-31,7-6 224 0,1-8-40 0,-1-2-1697 0</inkml:trace>
  <inkml:trace contextRef="#ctx0" brushRef="#br0" timeOffset="1.58427E6">23082 13839 312 0,'0'0'928'0,"0"0"-680"16,0 0-40 0,0 0-64-16,0 0-128 0,0 0 24 0,0 0-40 15,0 0-128-15,0 0 120 31,0 0-48-31,0 1 56 0,0-1 72 32,0 3 776-32,0-3 104 0,0 0 80 0,0 1 121 15,0-1 223 1,0 0-24-16,0 0 41 0,0 0-297 0,0 0-328 31,0 0-264-31,0 0-144 0,0 0-184 0,0 0-128 16,0 0-48-16,0 2-80 15,0 0 8-15,0 2-16 16,0 5 40-16,0 4 48 0,0 11 8 31,0 8 0-31,0 9 48 16,0 2 16-1,0 1-72-15,0-7 0 0,0-5 0 0,0-7 8 0,0-11-8 16,0-5-120 15,0-7 40-31,0-2 80 0,0 0 184 0,0-6-24 0,0-18-160 0,4 4-576 31,-2 2-5489-15</inkml:trace>
  <inkml:trace contextRef="#ctx0" brushRef="#br0" timeOffset="1.58511E6">22897 13886 5457 0,'0'0'4041'0,"0"0"-2601"0,0 0-232 0,0 0-128 0,0 0-600 31,0 0-472-31,0 0 0 0,26 0-8 16,-1 3 72-16,-1 6-64 15,1 1 96 1,-2 3 105-16,-8-4-105 0,-4 2-104 0,-4 0 8 16,-7 3 0-16,0 7 64 31,-7 7 104-31,-13 6-64 0,0 6-40 0,-1 0 0 15,6 0-72-15,4-6-8 32,6-5 0-32,5-9-144 0,0-7 48 0,0-5 40 0,0-4 56 15,0-4-24 1,0 0 32-1,0 0 256-15,0 0 24 0,14 0 64 0,6-8 320 16,10-2-216 15,3-2-264-31,4 2-112 0,5 2-64 0,-2-2-8 16,-1 0-72-1,-1-3-760-15,-9 0-1521 0,-10 1-3936 16</inkml:trace>
  <inkml:trace contextRef="#ctx0" brushRef="#br0" timeOffset="1.58538E6">23251 13951 4689 0,'0'0'1744'0,"0"0"-872"31,0 0-224-15,0 0 224-16,-34 115-303 0,34-84-273 0,0-7-104 0,0-8-64 15,9-6-48 1,1-5 40-1,1-5 136-15,-1-5 376 0,4-17 280 0,-1-4-168 0,1-4-168 32,-5 0-24-32,-5 0-71 15,-4 5-193-15,0 6-152 0,0 9-80 31,-16 7-56-31,-3 3-640 0,-8 22-1121 0,6 6-2208 0,4-2-336 16</inkml:trace>
  <inkml:trace contextRef="#ctx0" brushRef="#br0" timeOffset="1.58688E6">23478 13808 3488 0,'0'0'5345'0,"0"0"-3200"16,0 0-369-16,0 0-47 0,0 0-569 15,0 0-776 1,0 0-384-16,0 2-8 0,-2 18-80 0,-7 8 88 31,-2 7 8-31,-5 5 56 16,-1-1-64-16,1 3 0 0,3-11 0 31,3-5 16-31,6-8-8 0,2-8-8 0,2-6-8 16,0-4-8-1,0 0 8-15,14 0 8 16,9-10 80-16,9-4 160 15,4-1-136-15,0-2 8 0,-1 3-64 16,-4 2-40-16,-6 2 0 0,-8 4 16 16,-5 2-24-16,-6 2 0 15,-3 2 0-15,-1-2-464 0,-2-4-1016 31,0 2-1305-31,0-2-6281 16</inkml:trace>
  <inkml:trace contextRef="#ctx0" brushRef="#br0" timeOffset="1.58717E6">23563 13828 3936 0,'0'0'3945'0,"0"0"-2697"0,0 0-543 0,0 0-553 0,0 0 48 0,0 0-152 0,0 0 16 16,-20 102 32-16,20-77 216 31,0 1 480-31,0 2 120 0,0 2-8 0,-3-3-264 0,-3 4-279 15,-1-6-113 17,1 2-144-32,-1-5-104 0,5-4-96 0,2-8-1049 15,0-6-2719-15,0-4-4354 31</inkml:trace>
  <inkml:trace contextRef="#ctx0" brushRef="#br0" timeOffset="1.588E6">23683 13836 5393 0,'0'0'4465'0,"0"0"-3313"0,0 0-584 16,0 0-224-1,0 0 216-15,0 0 248 0,69 12-192 16,-40-10-111 0,-2-2 23-1,-7 2-160-15,-5 0-288 0,-4 2-72 0,-3 6-8 16,-4 5 8-16,-4 6 0 31,0 9 8-31,-2 8 64 0,-21 9-32 0,-4-1-48 16,1 0-16-1,-3-5-272-15,7-8-40 0,4-9-24 16,5-8-152-1,4-8 247 1,2-5 177-16,0-3 40 16,5 0 40-16,2 0 497 0,0-9-129 0,0-3-168 0,6 0-192 0,10 0 136 31,4 0-64-31,5-1-8 15,1 2 16-15,1 1 8 32,-2-2-16-32,-6 4-8 0,-2 2-64 0,-7 1 0 15,-2 2-16-15,-6 3 8 0,2-2-224 0,-2 2-888 31,11-1-745-31,-1-2-1368 16,-3 1-3776-16</inkml:trace>
  <inkml:trace contextRef="#ctx0" brushRef="#br0" timeOffset="1.59051E6">23222 11743 11626 0,'0'0'2889'0,"0"0"-1857"0,0 0-272 16,0 0-232 0,0 0-528-16,0 0-1288 0,0 0-3017 15</inkml:trace>
  <inkml:trace contextRef="#ctx0" brushRef="#br0" timeOffset="1.60124E6">23126 13833 2160 0,'0'0'1256'0,"0"0"-216"0,0 0-55 0,0 0-337 15,0 0-328-15,0 0-272 0,-18-15 32 32,16 15-80-32,0 0-56 15,-3 0-168 1,1 0-168-16,-5 4-184 0,3 7-233 0,-2-5-391 0</inkml:trace>
  <inkml:trace contextRef="#ctx0" brushRef="#br0" timeOffset="1.60202E6">22946 13843 3912 0,'0'0'1929'0,"0"0"-265"31,0 0-80-31,0 0-55 16,0 0-577-16,0 0-392 0,0 0-224 15,0 0-128-15,0 0 72 16,16 7 72-16,-6 1-64 0,1 2 72 31,3 0-183 0,-3 2-25-31,1-1-152 0,-2-4 8 0,-1 1 120 0,1-2-128 0,-2 0 0 0,-1-1 0 16,1 3 112 15,0-2 56-31,-2 2-160 0,-1 2 88 0,-3-3-88 0,0 4 56 16,-2-1 24 15,0-2 0-31,0-2-8 0,0 1-72 0,0-2 0 0,0 0-8 15,0 2 8-15,0 1 0 32,0 0 0-32,0 0 0 0,0 1-8 0,-2-2 8 15,0-1-8 16,-1 0 0-31,1 0 0 16,-2 0 0-16,2 2 0 0,-6 3-8 0,4 2 8 0,-2 1-48 31,-1 4-8-31,3 0 48 0,-4 1-40 0,4-1 0 16,0-5-120 15,-1-3 64-31,1-1 96 0,2-6-64 0,0 0 72 0,0-3 0 0,-4 1 8 16,2 4 56 15,-2-2-64-31,-1 4 0 0,1-2 8 0,-2-1-8 15,4 2 0 1,1-3 0 0,2-2-256-16,1-1-649 0,0 0-679 0,0-1-4609 0</inkml:trace>
  <inkml:trace contextRef="#ctx0" brushRef="#br0" timeOffset="1.60255E6">23028 14197 5145 0,'0'0'1696'0,"0"0"-920"15,0 0 368 1,0 0-231-16,52 6-33 0,-31-4-208 0,4-2-160 16,2 0-288-1,0 0-224-15,0 0 0 16,6 0-488-16,-8 0-1929 31,-8 0-2608-31</inkml:trace>
  <inkml:trace contextRef="#ctx0" brushRef="#br0" timeOffset="1.60384E6">23957 14590 8913 0,'0'0'4865'0,"0"0"-3776"0,0 0 279 16,0 0 200 0,0 0-639-16,0 0-753 0,0 0-176 0,2 0-1289 15,3 0-1623 1,-1 0-4226-16</inkml:trace>
  <inkml:trace contextRef="#ctx0" brushRef="#br0" timeOffset="1.73081E6">8399 13461 9458 0,'0'0'2840'0,"0"0"-1752"32,0 0-199-32,0 0-169 15,0 0-368 1,0 0-304-16,0 0-32 0,25 18-8 0,-15-8 48 15,1 3-56-15,1-4 8 16,-4-1 0-16,-1 0-8 0,-4-3 0 31,4-1 16-15,-5-3-16-16,0-1 0 0,4 3 0 0,1 1 8 15,4 4-8 1,5 4 48-16,-1 4-48 0,1-2-72 16,-1 0-136-1,-1-4 24-15,-3-4 72 0,-2-6 8 16,2 0 24-16,-2-6 64 31,-1-15-80-31,4-8-641 0,-5 2-1335 0,-3 8-3273 0</inkml:trace>
  <inkml:trace contextRef="#ctx0" brushRef="#br0" timeOffset="1.73161E6">8328 14546 4993 0,'0'0'3056'0,"0"0"-943"0,0 0-169 16,0 0-688-16,0 0-535 0,8 0-441 16,1 0-128-16,2 8 24 15,5 0-8-15,2 4-64 0,2 3-56 31,0-2-48-31,-1 1 16 0,0 0-8 16,-5-1 64 0,-4-4-64-16,-1-4 8 0,0-5-16 0,0 0 8 15,2-18 48-15,3-17 72 16,1-11-64-16,5-6-64 15,9-24-96 1,-5 14-1649 0,-3 10-4576-16</inkml:trace>
  <inkml:trace contextRef="#ctx0" brushRef="#br0" timeOffset="1.73283E6">13138 14496 7281 0,'0'0'3985'0,"0"0"-2833"16,0 0-648-1,0 0-248-15,0 0-96 16,0 0-152-16,0 0 48 16,0 0-56-16,94 115 0 0,-65-93 8 0,-3-4 0 15,0-4-8-15,-1-2 0 16,-2-2 0-1,-5-4 8 1,-5-2 0-16,-2-4-8 0,-2 0 0 0,-2-23 256 16,-1-12 129-1,3-11-185-15,5-33-200 0,-4 11-641 0,-3 8-4680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3:52:06.571"/>
    </inkml:context>
    <inkml:brush xml:id="br0">
      <inkml:brushProperty name="width" value="0.05292" units="cm"/>
      <inkml:brushProperty name="height" value="0.05292" units="cm"/>
      <inkml:brushProperty name="color" value="#FF0000"/>
    </inkml:brush>
  </inkml:definitions>
  <inkml:trace contextRef="#ctx0" brushRef="#br0">10281 8122 776 0,'0'0'2560'0,"0"0"-975"16,0 0-433-16,0 0 408 15,0 0 96 1,0 0-407-16,0 0-353 0,0 0 88 0,0 0-104 16,0 0-192-1,0 0-303 1,0 0-209-16,0 0-120 15,0 0-56-15,0 0 0 0,0 0-160 0,0 0-80 16,0 0 7-16,0 0 121 16,0 0 104-16,0 0-8 0,0 0 16 15,0 0 16 1,0 0 120-1,0 0 97-15,0 0 71 0,0 0-40 16,0 0-24-16,0 0 24 16,0 0-72-16,0 0-16 0,0 0-8 0,0 0-88 15,0 0 8 1,0 0-80-1,0 0 8-15,0 0-8 16,0 0 0 0,0 0-8-16,0 2 0 0,0-1-8 0,0 0 8 15,0 4-8-15,0-1-72 16,0 3 80-16,0 0 8 0,0 4 0 31,0-3 0-15,0-1 0-16,3 3-8 0,-3-2 8 0,2 0-8 15,-2 1 8-15,0-1-8 31,2 2 8-31,-2 2-8 0,2-1 0 0,-2 0 0 0,0-4 0 32,2 0 8-32,-2-5-8 0,0-2 0 15,0 2 0-15,0-2 0 16,0 2 0-16,0-1 0 0,0 2 0 15,0 3 0-15,2 1 0 0,-2-2 16 32,2 1-8-32,2 2-8 31,-2-2 0-31,-2 2 8 0,0-2-8 15,2 2 0-15,-2-3 8 16,0 4-8-16,0-3 0 0,0 2 8 16,0 2-8-16,0-1 0 31,0-1 0-31,0 1-8 0,0 1 8 0,0-2 8 0,0 1-8 0,0-3 0 15,0 0 8 1,0-4-8-16,0 5 8 0,0-3-8 0,0 0 0 31,0 2-8 0,0 0 8-31,0 4 0 0,0 1 0 0,0 3 0 0,2 1 0 0,0 1 0 16,-2 3 0 15,2 0 0-31,1-1 8 0,-3-1-8 0,2-3-8 0,-2-1 0 0,2-2 0 31,-2-1 0-15,0-1 0-16,2-1 0 0,-2 3-8 0,2-1 8 16,0 4-8-16,0 0 16 31,-2 4 0-31,3 4-8 0,-3 0-32 15,0 0 32-15,3 2-48 16,-3-1-40 0,0-4 24-16,0 1 24 0,0-2-40 0,0 1 72 0,0-1 16 15,0 0 0-15,0 0-8 31,0 0 0-31,0 2 0 0,0 1-56 0,0 4 64 16,0-1-8 15,0 4 8-31,0-2 0 0,0 0-8 0,0 0 8 0,0-2 0 16,0-3 0-16,0 2 0 31,0-3 0-31,0 0 0 0,0 1 0 0,0-6 0 16,0 2 0-16,0-2 0 31,0 2 0-31,0-1 0 0,0 0 0 0,0 2 0 0,0 0 0 15,0 2 0-15,0 2 0 0,0-2 8 32,0 0 0-32,0 0 8 15,0-2 32-15,0 0-48 0,0-2 8 16,0 2 0-1,-3-1 0 1,3 1 0-16,-3 0 48 0,1 3-48 0,0 2 0 0,0 3-8 31,2 2 16-31,-2 2-8 16,2-1-8-16,0-2 8 0,0 1 0 15,0 0-8 17,0-2 8-32,0-2-8 0,0 2 8 0,0-3-8 0,0 0 0 0,0 1 0 0,0 1 8 15,0 3-8 1,0-1 48-1,0 6-48-15,0 1 72 0,0 0 56 16,0-2 48-16,0 1-56 16,0-6-32 15,0-2-8-31,0 0-32 0,0-5-40 0,0 1 8 0,0-4 32 15,0 3-48 17,0-2 8-32,0 3 40 0,0 1-40 0,0 0 16 0,0 2-16 0,0 2 0 15,0 2 80-15,0 0-88 16,0-2 56 15,0 2-48-31,0 0-8 0,0-2 8 0,0 2 0 0,0 0-8 16,0 2 8 15,0 1-8-31,0 1 0 0,0 2 0 0,0 0 0 0,0 1 16 0,0 2-16 15,0-3 8 17,0 2-8-32,0-3 0 0,0-1 0 0,0-4 0 15,0 0 0 16,0-2 0-31,2 1 0 0,0 3 0 0,0 1 0 0,0 2 8 0,1 7-8 0,0-3 8 47,-1 3-8-47,-2 0 8 0,0 0-8 0,0 0 0 16,0-2 0-16,0-2 0 31,0-5 0-31,1-1 0 0,4 3 0 0,0-4-8 0,-1 5 8 0,3 1 0 16,2 0 0-1,0 3 0-15,-3 2 0 16,3-1 0-16,-2-1 0 0,0-2 0 15,-1 0 0 1,1-2 0-16,-3-2-8 16,4 0-72-16,-4-4 24 15,2 3 8 1,1-3 40-16,-1 0 0 0,0 3-56 0,0 5-8 15,-2 5 56-15,1 5-56 16,-1 6-88 15,-2 0-48-31,-2 0 40 0,2-6 160 0,4-7-56 0,-2-7 64 0,2-8-8 31,3-4-64-15,3-4 64-16,-4 0-8 0,3 0 16 0,1 2-8 16,-3 4 0-16,-1 2 0 31,-1 3 8-31,-2 2 8 0,-1 1-8 0,1-3 0 0,-3-1 0 15,0-4 8 17,0-3-8-32,0-1 8 0,0-2-8 0,0 3 0 0,1-2 0 15,-1 0 0-15,0-1 0 31,1 2 0-31,-3-5 0 0,2 4-8 0,-2-1 8 16,0 0 8 15,0 0 0-31,0 0-8 0,0 2 40 0,0 2-32 0,0 2-8 0,0 0 0 16,-2 2 8-16,-3-2-8 47,0 2 0-47,3 1-48 0,-2-3 48 0,2 0 0 0,2-2 8 15,-2 0-8 16,2-1 0-31,0-2 8 0,0 1 0 0,0 2 8 0,-2 0 40 0,2 2-40 0,-3 4 0 16,3 1 40-16,-2-2-56 31,2 4 0-31,0-4 16 16,0 1-16-16,0-1 0 0,0-3 0 31,0-4 0-31,0 0 0 16,0-4 8-16,0-3-8 0,0 2 16 15,0-1-8 16,0 2 0-31,0 3-8 0,0 2 8 0,0 3-8 0,0 4 0 0,0 4 8 16,0 2 0 15,0 4-8-15,-2 0 8-16,-5 1 0 0,0-6-8 0,1-5 56 0,-1-3-40 0,3-9-8 15,-1-1 0-15,2-2-8 32,3-3 0-32,-2 3 0 0,2-4-16 0,0 3 16 0,0 0 0 0,0 2 0 15,0-4-8-15,0 2 8 31,0-4 0-31,0-5 0 0,0 2 0 16,0-1 8 15,0-2-8-31,0 0 8 0,0 0 120 0,0 0-40 0,0 0 32 0,0 0 24 16,0 0-144-16,0 0 0 0,0 0 16 31,0 4-16-31,0 2 0 16,2 2 0-16,1-1-48 31,0 0 48-31,-1-2-8 0,-2-4 8 15,2 0 48-15,-2-1-48 0,0 3 0 0,0-1 0 0,0-2-336 32,0 2-1536-32,-7-2-6218 15</inkml:trace>
  <inkml:trace contextRef="#ctx0" brushRef="#br0" timeOffset="1893.1083">10391 14336 3392 0,'0'0'1657'16,"0"0"-977"-16,0 0-136 16,0 0 528-16,0 0 200 15,-18 0-135 1,18 0-441-16,0 0 64 0,0 0 216 15,-2 0 88-15,2 0-87 0,0 0-193 32,0 0-168-32,0 0-280 0,0 0-184 0,0 0-136 0,0 0-8 31,0 0 0-31,0 0-8 15,0 0 0 1,0 0-8-16,0 1 8 0,2 3 0 0,4 2 8 16,3 3 0-16,0 3 104 15,0 4-8-15,2 2-8 0,-1 2 0 31,0-1-32-15,-1 4-56-16,3-1-8 0,-3 0 0 0,3 0 8 16,-2-4-8-1,-2-2 0-15,-1-1 16 0,-3-8-8 16,2 0 0-16,-6-4 0 15,2-1 0 1,-2 0 0-16,0-2 56 0,2 2-64 16,-1 3 0-16,2-1 8 0,2 1-8 15,-1 1 0-15,-2-1-56 31,2 1-64-31,-2-5-8 0,1 4 0 0,-3-5 64 16,3 1 56 0,-3-1 8-16,0 0 0 0,0 0-8 15,0 0 8-15,0 0 0 16,0 0 0-16,0 0 0 0,0 0 72 15,0 0 96 17,0 0-40-32,0 0-72 0,0-1-40 0,0-5 40 15,0 0 64 1,0-3-24-16,0-2-32 0,0-3 72 0,4-7 48 15,3-5 40-15,1 0-32 16,1-4-120 0,3-2-72-16,5-12-368 15,-1 10-1864 1,-3 3-7762-16</inkml:trace>
  <inkml:trace contextRef="#ctx0" brushRef="#br0" timeOffset="6345.3629">6746 9136 3040 0,'0'0'1584'0,"0"0"-247"0,0 0 215 0,-9 0-120 15,4 0-31 1,3 2-521-16,0-2-240 0,2 0-256 0,0 2-56 31,0-2 40-15,0 0 32-16,0 0 8 0,0 0-55 0,0 0-17 15,0 0-128 1,0 0-112-16,0 0-96 0,0 0-48 0,0 0 32 15,0 0 8 1,0 3 0 0,6-2 8-16,3 1-8 0,0 1 0 15,2-2 8-15,2-1 0 16,1 0 0-16,-2 1 0 15,5-1 0 1,-2 0 0-16,2 0 0 0,0 0-16 0,1 0 16 31,-1 3 0-31,2-1 0 0,1-1 16 0,-3 2-8 16,1-3 0-16,2 0 0 31,-4 2-8-31,-1-2-8 0,1 0 8 0,-3 0-8 0,1 0 8 0,-1 0-8 31,-3 0 8-31,5 0 0 16,-2 2 0-16,1 0 0 31,1 0 16-31,-1 0-16 0,1-2 8 16,-1 0-8 15,1 0 0-31,-1 0-8 0,1 0 0 0,-1 0-48 0,1 0 56 0,1 0 0 0,-1 0 0 15,-1 0-8 17,-1-2 8-32,-5 0 8 0,2 0-8 0,-4 2 8 0,-1 0-8 0,-2-2 8 15,5 2-8 16,-4-2-16-31,3-1 8 0,0 2 8 0,-1-4 0 16,1 4 0-16,-1 1 0 16,-3-1 0-1,2 1 8-15,-3 0 8 0,-2 0 32 0,1 0-40 31,-1 0 32-15,0 0-32-16,0-3 0 0,0-3-8 0,-5 2-144 0,-16-2-4121 16</inkml:trace>
  <inkml:trace contextRef="#ctx0" brushRef="#br0" timeOffset="7304.4178">5311 9101 1768 0,'0'0'4969'31,"0"0"-3577"-31,0 0-384 16,0 0 297-1,0 0-193-15,0 0-272 0,0 0-296 0,3-33-248 16,0 33 32-1,0 0-16-15,-1 0-111 0,4 0-41 0,1 0 112 32,4 0 152-17,2 0-64-15,3 4 0 0,2 0-120 0,2 0-64 16,3-2-40-16,-2 0-64 15,4-2 8-15,0 0-8 0,2 0-64 0,-1 0 80 16,1 2-80 0,1 0 48-1,7 2-56-15,-2 0 0 31,2 0 8-31,1-3 16 0,-1-1-24 0,-1 0 64 0,-3 0-56 16,0 0-8-16,-4 0 16 31,-2-1-16-31,-1-3 8 0,-4 2 0 16,0 0-8-16,-2 0 8 31,-2 0-8-31,-2 2 8 0,-6-2 0 0,-1 2-8 0,-5 0 0 0,0 0-48 16,2 4 24-16,1 12-1648 31,-2 4-2673-31</inkml:trace>
  <inkml:trace contextRef="#ctx0" brushRef="#br0" timeOffset="8422.4817">5615 9656 24 0,'0'0'4008'0,"0"0"-2303"0,0 0-297 0,0 0-16 16,0 0 145-16,0 0-465 0,-2 0-272 31,2 0-24-31,0 0-40 16,0 0-143-1,0 0-121-15,0 0-168 0,0 0-152 0,0 0-56 16,0 0-96-16,0 0 0 15,0-3-16-15,16-3 16 0,7-4 16 32,9-3 88-32,9-6-96 15,1-1 56-15,3 0-8 0,-3 0-24 16,-1 4-16-1,-6 2 80-15,-4 4-96 0,-2 2 56 0,0 2 40 16,-3 2-88 0,1-1-8-16,4 4 8 15,-2 1-8-15,5 0 104 31,-3 0-104-31,0 0 8 0,-4-2-40 0,-4 2 32 0,-6 0-8 16,-8-3 8-16,-4 3 96 31,-3-1 0-31,-2 1-24 0,0-1 248 0,0-2-128 16,0-7-192 31,0 2-336-47,-2 2-3601 0</inkml:trace>
  <inkml:trace contextRef="#ctx0" brushRef="#br0" timeOffset="9179.525">7067 9701 4520 0,'0'0'3209'16,"0"0"-1528"-16,0 0-441 15,0 0-496-15,0 0 464 0,-21 0-464 16,21 0-592-16,0 0-48 16,0 0-104-1,0 0-48-15,0 0-24 16,0 0-48-16,9 0 64 0,9 0 56 31,7 0 0-31,1 0 120 0,8 0-8 0,2-1 64 0,-1-6 120 16,3 1-103-1,-1 2-25-15,-1-1-64 0,-2-2 24 16,-3 4 16 15,-3-2-56-15,-3 2-72-16,-5-1 40 0,-1 1-48 0,-6 1-8 0,-3 0 56 0,-2 0-56 0,-4 2-1553 31,-4 0-5168-16</inkml:trace>
  <inkml:trace contextRef="#ctx0" brushRef="#br0" timeOffset="10485.5997">6911 10153 3368 0,'0'0'1721'0,"0"0"-961"15,0 0 64 1,0 0 72-16,0 0-128 16,0 0-376-1,0 0-112-15,0 0 265 0,0 0 207 16,0 0-184-1,0 0-120-15,0 0-72 0,0 0-112 0,0-2-64 16,0 2-152-16,0 0 64 0,8-2 88 31,5 2-120-31,1-2 16 16,1-1 8-1,1 2-56-15,-3-2 56 0,1 1 120 0,-1 2 96 16,-2-1 0 0,3 1-87-16,-3-3-49 0,5 3-40 0,-1 0-8 31,3 0-40-16,2 0-88-15,0 0 72 0,3 0 0 0,-4 0 0 32,1 0-64-32,1 0-8 0,-4-2 112 0,1 1-120 0,-3 1 0 15,-1-2 8-15,1 2 0 31,-1 0-8-31,-1 0 8 0,1 0 0 16,-2 0 0-16,5 0 0 31,-2 0-8-31,1 0 0 0,2 0 8 0,0 0-8 0,-1 2 0 31,3-2 0-31,-1 1 0 0,0-1 8 0,-1 0-8 16,2 0 8-16,-4 0-8 31,-1 0 0-31,-2 0 0 0,1 0 0 0,-2 0 8 0,-6 0-8 16,1 0 0-16,-3 0 8 0,0 0 0 31,-2-1 0-31,-2 1-8 16,0 0-368-16,0 0-2745 0</inkml:trace>
  <inkml:trace contextRef="#ctx0" brushRef="#br0" timeOffset="11827.6765">6944 10737 4304 0,'0'0'2441'0,"0"0"-1481"16,0 0-624-1,0 0 192-15,0 0 240 0,4-11-159 0,3 9-313 16,2-2-136-16,2 0 48 15,4 0 32-15,6 0 8 32,6 0 96-17,8 0-72-15,5-2 40 0,7 2 0 0,2 2-32 16,2 1 200-1,-2-2-128-15,-2 1-120 0,-7 0-72 0,-5-2-32 0,-6 2 169 16,-6-2-145 0,-9 2-72-1,-3 0 0-15,-9 0-80 0,-2 0-937 16,0 2-6368 15</inkml:trace>
  <inkml:trace contextRef="#ctx0" brushRef="#br0" timeOffset="12965.7416">7318 11257 7481 0,'0'0'2249'0,"0"0"-1705"0,0 0-360 16,0 0 504-1,0 0-16-15,0 0-128 0,69-34-56 0,-44 26 240 32,2 2-135-32,4 3-9 0,0 0-288 15,2 3 8-15,-1 0-144 16,-3 0 16-16,-3 0-24 15,-2 0-64-15,-6 0 16 0,-3 0-96 0,-3 0 8 32,-3 0-16-32,-9 0-720 15,0 3-1665 1,0-2-6425-16</inkml:trace>
  <inkml:trace contextRef="#ctx0" brushRef="#br0" timeOffset="13940.7974">7153 11959 4232 0,'0'0'2681'0,"0"0"-1353"16,0 0-776-1,0 0 345-15,0 0 239 16,0 0-528-16,0 0-416 0,0 0-136 15,0 0-56-15,0 0 56 0,2 0 16 16,1 0-72-16,1-1 0 16,3-1 104-16,1-1 304 15,4-3-24 1,1 2-112-16,5 0-136 15,2-2-32 1,7 2 48-16,0 0-32 0,4 2-64 0,0 0-48 16,0-3 96-16,0 3-32 15,-2 0-48-15,-2-2 96 0,-2-3-16 0,-4 3 1 31,2 0 31-15,-3 2-48-16,0-2-8 0,-2 2-72 16,-3-2 40-1,-3 2-40-15,-1-1 0 0,-5-2-8 0,-1 0-1209 0,-5 3-3256 16</inkml:trace>
  <inkml:trace contextRef="#ctx0" brushRef="#br0" timeOffset="15141.866">7182 12455 4416 0,'0'0'1937'0,"0"0"-1025"15,0 0-640-15,0 0-168 16,0 0 120-1,0 0 488-15,31 0-240 16,-19 0-103-16,1 0 215 16,3 0-120-1,1 0 32-15,6 0 16 0,3 0-96 16,6-2-32-1,1 0-96-15,2-1 56 0,3-1 24 0,1 3-160 32,-4-1-32-32,-1 0-112 15,-3 0 16-15,-4-2-32 0,-6 2-40 31,0-2 64-31,-3-1-72 0,-5 2 48 0,-2-5-48 0,-4 0-1032 16,-5 2-4257 15</inkml:trace>
  <inkml:trace contextRef="#ctx0" brushRef="#br0" timeOffset="16442.9405">7196 12983 4296 0,'0'0'2609'0,"0"0"-1257"0,0 0-584 0,0 0 169 15,0 0-153 1,4 0-432-16,-2 0-304 15,5 0 40-15,1-3 136 16,4 1 16-16,1 1-112 0,5-4 72 16,-1 3 24-16,4-2-88 31,-1 0 96-31,0 0 24 0,-1 0-88 0,5 2-104 15,-5 0 56 1,-1-1-72-16,1 3-40 0,-4 0 0 16,-2 0 8-16,-2 0 48 15,0 0-64-15,1 0 0 0,1 0 64 16,0 0-56-16,3 0 96 15,2-1-8 1,-1-1 16-16,4 2-40 16,-4-3 8-1,3 3-64-15,-4-1 56 0,0 0-64 0,-6-2 0 16,2 3 0-16,-5-2 49 31,1 2-49-31,2-1-8 0,-2-8-745 16,-1 3-1415-16,-5-2-4682 0</inkml:trace>
  <inkml:trace contextRef="#ctx0" brushRef="#br0" timeOffset="18550.061">7369 13443 2456 0,'0'0'1408'16,"0"0"-551"-16,0 0 479 15,0 0 168-15,0 0-152 0,0 9-63 16,0-9-401-16,0 0-256 15,0 0-168 1,0 0-128 0,0 0-104-1,0 0-88-15,0 0-88 0,0 0-56 0,0 0 0 0,0 0-128 16,0 0-24-1,2 0 88-15,5 0 64 0,0 0-8 0,2 0 8 32,-1 0 0-32,3 0 8 15,-1 0 0-15,0 0 48 0,2 0-40 16,-1 0 64-1,3 0-80-15,-1 0 8 0,1 0 0 0,1 0 8 16,-2 0-8 0,3 0 48-1,-5 1-40-15,3 1-8 16,-4-2 0-16,4 3 0 0,-3-3 0 15,-2 0 0-15,2 0 16 0,-2 0-16 16,-2 0 40 0,1 0-48-1,0 0-8 1,0 1 0-16,1 1 8 0,-1 1-8 0,2-3 8 15,-1 0 8-15,-1 0 0 0,2 0-8 16,1 0 8-16,-3 0 0 0,2 0 0 16,1 0 0-16,0-5-8 31,0 4 8-31,-2 1 0 15,0 0 0 17,0 0 8-32,-2-3-8 0,-1 3-8 0,-2 0 8 0,-1-2 0 0,-1 2 0 0,-2 0-8 0,2 0-8 15,-2-1 0 32,0 1-336-47,0-2-888 0,0 2-3329 0</inkml:trace>
  <inkml:trace contextRef="#ctx0" brushRef="#br0" timeOffset="25246.444">7209 14109 3392 0,'0'0'1489'0,"0"0"-633"16,0 0 288-16,-5 5 56 0,1-3 553 31,2 1-385-31,-2-3-216 0,1 0-96 31,3 0 41-31,-2 0-345 0,2 0-272 0,0 0-240 0,0 0-176 16,0 0-64-1,0 0 0-15,5 0-136 0,14 0 80 16,6 0 48 0,6 0-40-16,5 0 40 0,8-3 8 15,1-4 0 1,2-3 0-16,-5 2-8 0,-5 0 8 0,-1 2 0 15,-7 0 0-15,-4 1 0 32,-5 3 0-32,-5-3 16 15,-3 1-16-15,-3 2 0 0,-5 0 0 16,0 2-200 15,-2-2-1264-31,-2 2-2617 0</inkml:trace>
  <inkml:trace contextRef="#ctx0" brushRef="#br0" timeOffset="26383.509">7385 14661 3304 0,'0'0'2449'0,"0"0"-617"16,0 0-720 0,0 0 265-16,0 0-113 0,0 0-416 0,0 0-440 15,0 0-160-15,0 0-72 16,0 0-176-16,6 0-64 0,5 0-56 15,10 0 56 1,3 0 64 0,5 0 0-16,3 0 0 0,-1 0 8 0,-2 0 48 15,-2 0-48 1,-3 0 0-16,0 0 40 0,-1 0-40 0,-1-3 56 15,-2-1-48 1,-2 2-8 0,-3-2-8-16,-1 3-72 31,-1 1-640-31,-1 0-1656 0,-9 0-2914 0</inkml:trace>
  <inkml:trace contextRef="#ctx0" brushRef="#br0" timeOffset="37701.1564">14283 15005 5153 0,'0'3'2336'0,"0"-3"-1184"15,0 0-127-15,0 0 71 0,0 0-208 16,0 0-288-16,0 0-248 16,0 0-264-16,0 0-80 0,0 0-8 15,0 1 0-15,0 1-80 31,0 0 72-31,0 3 8 16,4-1 8-16,-1 0 48 16,1 2-48-16,-2-2-8 0,2 1 8 15,-1 1 32-15,2 2-24 0,-3 3-8 16,2-1-8-16,1 4 8 31,-1 0 0-15,0 2-8-16,-2-2 8 0,4-1-8 0,-4 0 56 0,-2-1-56 15,0 0 0 1,0 0 8-16,0 0-8 0,0 3 0 0,0-2 8 15,0 1 40 1,0 0-48 0,0-1 8-16,-2-4-8 15,-4-1 0 1,2 0 56-16,2 0-56 0,-2-2 0 0,-1 1 8 0,1-3 8 15,0 2-8 1,-4-1-8-16,4 3 16 16,-3 3-8 15,1-2 0-31,-1 4-8 0,0 1 0 0,1-3 0 0,-1 3 0 0,1 1 8 15,-3-5-8-15,6-1 0 16,-4 1-8 15,3-1 8-31,0-1 0 0,-3 0 8 0,3 0-8 16,-4-1 0 15,2 3 0-31,-3 1 0 0,1-1 8 0,-2 0 0 0,1 1-8 0,-1-4 16 0,-2 0-8 16,-1 2-8-16,-1-3 16 31,-1 2 56-16,-1 0-64-15,1-2 88 0,1 1-8 0,1 2 128 16,0-1-104 15,-1 2-40-31,1-1-72 0,-1-2 64 0,1 0-56 0,-3 0 64 0,3-1-64 16,-5 0 112 15,1-2 137-31,-4 2-25 0,-1 1-64 0,-3-1-64 0,4-1-24 16,-2 1-16-16,3 0 16 31,0-2 72-31,2 0 0 0,1-2-48 0,3-2 0 15,-1 0 16 17,1 0-40-32,3 0-64 0,-5 0-8 0,1 0 40 0,-3-6 16 0,-2 0-48 15,-2 0-8-15,-3-1 88 16,-2 3-88-1,2-2 0-15,2-1 0 16,-2-1 8-16,2 0-16 16,1-3-96-1,2-3 88-15,0-5-120 0,0-4 128 16,2 0-8-16,0-1 0 0,1 2 8 0,1 0 0 47,3 2 0-47,-1-1 0 0,1 2 0 0,-1-2-8 15,1 3 8 16,4-4-8-31,0 2-8 0,0-2-56 0,4 0 72 0,2 0 0 0,-2 1-8 16,5 4 0-16,0-1 0 0,0 2-48 31,0 0 8-31,0 2 40 0,0-1 8 16,0 3 0-16,0-1 16 0,0 1-16 47,0-1 0-47,0 2 32 0,0-1-32 0,7-4 0 15,-1 0-16 1,6-2-32-16,-1-3 48 15,-1 3 0-15,4 2-8 0,-5 2 8 0,0 2 0 0,-5 7 8 0,3-2-8 16,-2 3 0 0,-1 2-8-1,3-2-48-15,3 0 56 31,2 1-8-31,2-6 8 16,5 1 0-16,2 0-8 0,0-2 8 0,0 0 0 0,-1 1-8 0,0-2 8 16,0 1 8-1,3 2-8-15,-4 2 0 0,3 0 0 0,-1 2 8 31,0 0 0-15,2 0-8-16,-3 0-8 0,0 0 8 0,2-2-8 16,-1-2 8-16,-2 0 0 15,2-2 0 1,-1 0 8-16,-3 2 0 15,4-2-8-15,-3 4 0 16,-3 0 8 0,3 3-8-16,-3 1-16 0,-1 2 8 0,-1 0-40 0,-3 0 32 15,3 0 16-15,-2 0-16 47,2 0 16-47,3 0 0 0,2 0 0 0,1 0-8 0,4 0 8 16,-2 0 0 15,0 0 0-31,1 0 0 0,-1 0 0 0,-4 0 0 0,-1 0 0 0,-3 0 8 0,1 0-8 31,-6 0 0 0,1 0 0-31,1 0 0 0,-2 0 0 0,1 2 0 0,0 1 0 0,2-2 0 16,0 4 0 15,1-1 0-31,-3 0 0 0,-1 0 8 0,1-2-8 0,-2 2-8 0,2 0-8 0,-3 1 8 31,-1 0 0-15,1 0 8-16,-1-3-8 0,0 0-16 0,-1 2 24 15,3-1 0-15,-3 1 0 16,0-2 0 15,4 2 0-31,-2 0 0 0,3 0-16 0,-3 0-56 16,4 0 24-16,-4 3-40 31,1-4 16-31,-3 1-8 0,0 0 32 0,-1-1-16 0,2 0 16 16,-3 1 40 15,0-2 8-31,2 0-8 0,-1 2 8 0,-1 0-16 0,0 0-40 15,2 0 56 1,-2 1-8 15,1 0 0-31,-1-1-72 0,1-1-64 0,-3 2 136 0,0-3-80 0,2 0-32 0,-2-2 24 16,0 2 88-16,0 0 0 15,0-2 8 1,0 0 8-16,0 0 0 0,0 0 0 16,0 0-8-16,-2 0-209 0,-12 0-1015 15,3 0-1136 16,-1 0-5850-31</inkml:trace>
  <inkml:trace contextRef="#ctx0" brushRef="#br0" timeOffset="42186.4129">14448 8719 728 0,'0'0'1544'16,"0"0"-880"-1,0 0-264-15,0-14 200 0,0 10-32 0,0 4 145 32,0 0 199-32,0 0 336 0,-3 0 200 15,3 0 129-15,-2 0-161 16,2 0-80-16,0 0-215 15,0 0-337-15,0 0-280 0,0 0-152 16,0 0-224-16,0 0-128 31,0 6-24-15,0 6-88-16,0 7 112 0,0 8 72 0,0 3-72 0,0 1 80 15,-2 0-64 1,-2 1-16-16,-3-3 0 0,0-4-16 0,-2 0 8 16,1-1-96-1,-3-4 104 1,-1 1-40-16,-3-3 40 0,-3 3 8 0,-3-3-8 47,0 2 0-47,-4 0 0 0,0-1 0 0,1-2 64 0,-3-1-56 0,3-2 0 0,1-2-8 31,-1-2-48 0,1 0 40-31,0 0 8 0,-2-2 0 0,0 0 48 0,0-2-48 0,4-2 0 16,-4-1 8-16,0-2-8 0,1-1 0 31,-3 0 0-31,2 0 8 15,-1 0-8-15,2-5-8 0,1-8-40 16,3-3 0 0,0-2 48-16,2-2-8 15,3-4 8-15,-1 1-8 0,5-4 0 0,-1 4 0 16,4-4 0-1,1 4 0 1,1-4 8-16,3-2 0 0,1 4 0 31,2-4-56-31,0 3 56 0,0-2 0 0,5 0 0 0,1 2-8 16,1-2 0-16,-2 4 0 0,3 2 8 31,1 2-8-31,2 0 0 16,3 0 0-16,3 2-120 0,6-4 0 31,3 2-24-31,8-2-16 0,6 0 104 0,0 1 64 0,2 6-8 15,-2-1 8-15,1 6-8 0,-1 1 8 32,-5 4-8-17,-1 2 0-15,-5 3 0 0,-2 0 0 0,-3 0-8 47,-4 3 8-47,-2 2 0 0,-3 4 8 0,-1-3-8 0,-5-2 0 0,-1 2 8 0,-3-4-8 31,0-1 8-31,-3 2 0 0,0-3 0 16,-2 1 0-16,2 2 0 15,3 0-8 1,3 4 8-16,2 2-8 0,5 3-464 16,1 0 88-16,1 3-81 0,1-4 193 31,-2 0 88-31,0-4 64 0,-3 2 56 15,-2-1-64-15,-2-2-944 16,-5 1-2097 0</inkml:trace>
  <inkml:trace contextRef="#ctx0" brushRef="#br0" timeOffset="45262.5889">17246 9999 1880 0,'0'0'2881'16,"0"0"-1265"0,0 0-288-16,0 0 329 0,0 0-65 0,0 2-488 15,0 1-464 1,0-1-192-16,0-2-40 0,0 2-40 15,0 2-191-15,0 6-177 16,0 5 0 0,0 2 0-16,-4 7-16 15,-5 1-289 1,-3 1-87-16,-3 0 144 0,-3-5 240 0,-1 2-48 15,-6-5 56 1,-4-4 8-16,-2-4 40 0,-7-2-32 0,-3-4 40 31,-3 0-56-31,-3-4-8 0,3 0 8 16,-1 0-16-16,3-4-40 0,2-8 48 31,2-3-72-31,2-2 32 0,3-5 32 0,3-4 16 16,7-3-104-16,0 0 40 15,3-2 64 1,3 2-128-16,0-2 104 15,5 1 16-15,0 2 0 0,3 2-40 32,3-1 40-32,4 2 8 0,2-2-8 0,0 0-72 0,0-1 72 15,15-1-80 1,5 4-8-1,7 3 24-15,11 0 64 0,3 5 8 16,10 3-104-16,6 5 88 31,-1 4 8-31,2 5-40 0,-5 0 48 16,-2 0 0 15,-1 12-56-31,-6 4 48 0,-7 2 8 0,-3 3-24 0,-5-3 24 0,-7 2 8 16,-1-2-8 15,-4 0 0-31,-1-3-8 0,-3 12-536 0,-4-7-2009 0,-2 0-4584 0</inkml:trace>
  <inkml:trace contextRef="#ctx0" brushRef="#br0" timeOffset="48058.7488">17304 15334 1840 0,'0'0'1912'0,"0"0"-919"31,0 0 15-31,0 0-112 15,0 0-64 1,0 0 560-16,-54 49-191 0,44-46-193 0,1 4-72 0,-5-3-184 16,3 1-288-1,-5 4-80-15,3-2 89 0,-4 4-345 31,3-2-32-31,-4 1-8 16,3-1-16-16,-6-1-64 0,1-2 128 16,-2-3-56-1,-2 2-72-15,-5-1-8 0,-2-3 0 0,-1-1 152 16,-1 3-144-16,-5-3 128 31,0 0-128-31,-2 0 0 0,-2 0 56 16,-1 0-64-1,-1 0 0-15,2 0-16 0,1 0-40 0,1-8-224 0,3-6 104 31,-1-4-72-31,2-5 128 0,2-3-8 16,3-1 128 15,2-1-185-31,5-3 185 16,3 3 48-16,6 0-40 0,4 1-16 0,5-2 16 0,3-1 32 0,3 1-40 0,0 1 0 15,0-1-48 17,16 0 40-32,3 0 0 0,7-4-48 15,3 1 0 16,4 0 0-31,2 2 56 0,1 2 0 0,2 4 16 0,2 4-16 0,0 2-56 16,4 2 48-16,-1 4 16 31,4 2-72-31,0 0 56 0,-1 4 8 0,4 3 8 16,-4 2-8-16,1 1 0 31,-5 0-8-31,-4 0 0 16,-4 8 8-16,-8 1 0 0,-4 4-16 0,-3-3 16 0,-4 3-16 31,1-3 16-16,-3-2 0-15,-1 5 0 0,-2 1-8 0,1 2 0 16,-1 2 8-16,-4 7 0 47,-4 0-256-47,1 3-280 15,-3 2-152-15,0 11-552 0,-3-7-1329 0,-8-4-4576 0</inkml:trace>
  <inkml:trace contextRef="#ctx0" brushRef="#br0" timeOffset="50660.8976">18810 10626 1872 0,'0'0'1768'0,"0"0"-800"0,0 0-47 15,0 4 239 17,0-2 176-32,0 2 89 0,0 3-65 0,-6-1-400 15,-8 2-368 1,-5 7-208-16,-8 3-32 0,-11 6-224 0,-9 0-120 15,-7 2-8-15,-8 0-72 32,-3-2-128-32,1-4 64 0,1-1-216 0,5-7 96 0,7-6 96 31,6-6 160-31,4 0 0 15,4-6-48-15,4-13-48 0,2-5 32 16,0-5-40 15,1-8 56-31,5-3 48 0,-2-8-96 0,2-2 8 0,7-2 0 0,3-2 88 16,3 1 0-1,5 1 0-15,5 2 56 16,2 5-56-16,0 1 0 0,0 5-48 16,9 3 48 15,7 1 0-31,0 6-8 0,6-1 8 0,7 6-16 0,6 3-72 15,8 7 80 17,8 6-48-32,5 8 48 0,0 0-8 0,2 2 8 0,-5 13-72 0,0 3 80 15,-1 2 0 32,-1 1 0-47,1 5 0 0,0 1 48 0,-2 3 16 0,-2 3-56 0,-5-2 0 16,-5 5 0 15,-11-1 48-31,-10 2 8 0,-7-3-64 0,-8 2 128 0,-2-1 48 0,-2 0-120 0,-33 8-56 31,7-9-808-15,-3-8-3217-16</inkml:trace>
  <inkml:trace contextRef="#ctx0" brushRef="#br0" timeOffset="52564.0065">18775 15130 5401 0,'0'0'2160'0,"0"0"-1384"0,0 0 289 0,0 0-113 16,0 0-264 0,0 0-296-16,0 0-240 0,-60 107-40 15,48-88 184 1,-1-1 176-16,-3-1 16 0,-3 4-272 0,-8 0-48 15,-2-2 8-15,-9 6-32 32,-5-1-136-32,-5-1-8 0,-2 1-232 0,2-4 40 15,3-4 128 1,5-3 64-1,4-5 24-15,3-2 104 0,2-5-24 0,2-1-24 0,-4 0-72 16,-4 0 16 15,2-5-16-31,-5-9-8 0,2-2 80 0,-3-2-80 16,6-3-80-16,1 4 32 15,8-3-24 17,4 2 64-32,4 1 0 0,3-1-24 0,1 0 32 15,3-2 104 16,-1-3-104-31,1-4 8 0,3-3 0 0,-1-2 112 0,6 2-64 0,3 2 96 16,0 6-8-16,0 0-136 0,3 3-8 31,12 4-80-31,4-1 80 0,-1-1-88 0,5 1 8 31,2 0-136-15,4-4 152-16,2-3 64 16,3-4 0-16,3 2 0 0,3-2-56 0,1 3 0 0,1 4 56 15,0 5 8 16,1 7-8-31,-4-1-56 0,1 5 48 0,1 2-40 0,-1 2 40 0,0 0 0 16,3 0 0 31,-3 0 8-47,-1 2-8 0,-1 12 0 0,-1 4-16 0,-4 2-56 0,-2 4 16 0,-4-2 64 15,-3 0 0-15,-4-4 0 0,-2-4 8 47,-5-2-8-47,0-3 0 0,1 0-8 0,-3 0 8 0,1 1 0 16,-2 2-8 46,-1 3 8-62,-2 3 0 0,-2 3 8 0,-1-1-8 0,-4 0 0 0,0-4-384 0,0-2-1104 0,-2-5-2529 0,-12-4-2112 0</inkml:trace>
  <inkml:trace contextRef="#ctx0" brushRef="#br0" timeOffset="59616.4098">19887 11560 6513 0,'-7'0'2128'0,"-3"-2"-1119"15,2-3 199-15,-5-2 280 0,-1 1-104 16,-1-1-271-16,-1-2-601 15,1-1-8 1,-3-3-104-16,-1 1-176 0,-2-9-120 0,0-1-48 31,-1-8-56-31,0-4-80 16,4-4-200-16,3-3-48 15,1 2 0-15,8 0 96 0,6 3-96 0,0 0 48 16,0 4-72-16,6 2 0 31,12 1-105-31,2-1 81 0,4 3-224 16,5 0 272 15,0 4 56-31,5 2 184 0,3 4-136 0,2 5 216 0,1 4-144 0,2 4 152 0,-1 4-120 47,-2 0 64-47,-1 0 8 0,-2 10 48 0,-3 4 0 0,-2 1-64 15,-4 4 64 32,-4 1-8-47,-1 2-40 0,-7 4 32 0,-1 0 16 0,-3 2 0 0,-7 2 128 0,-4 0 80 0,0 1-160 0,0 12-48 31,-13-4-688-15,-5-7-4737-16</inkml:trace>
  <inkml:trace contextRef="#ctx0" brushRef="#br0" timeOffset="61152.4977">19787 15621 3928 0,'0'0'1953'0,"0"0"-777"0,0 0 120 31,0 0-15-31,0 0-249 0,0 0-320 15,-101 8-32 1,77-22-24-16,-10-2-272 0,-2-2-120 16,-4-2-40-1,1 2-72-15,3 2-136 0,0-2-16 0,7 2 0 16,1-4 48-16,1-5-48 0,4 0-8 31,3-5-8-31,5-5-64 16,5 0 80-16,6-1-96 15,4 1 96-15,0 1 0 0,2 0 16 16,14-3-8-16,6 3 64 15,4 1-72 17,7 2-64-32,0 8 8 0,9 2-16 0,4 7 16 0,8 5 56 31,4 0 64-31,2 7-56 15,0 2-8-15,-4 0-40 0,-5 0 40 0,-6 12-8 0,-7 4 8 32,-7 3-16-32,-9 0-16 0,-5 3 32 15,-5-1 0 1,-3-2 8-1,-7 2-8-15,-2-1 64 0,0 6-56 16,0 4-8-16,-2 7-392 0,-21 14-648 16,4-6-1024-1,-4-8-3249-15</inkml:trace>
  <inkml:trace contextRef="#ctx0" brushRef="#br0" timeOffset="67665.8702">5195 8488 4200 0,'0'0'1665'0,"0"0"-857"15,-23-28 152-15,17 19 905 16,-1 7 71-1,2 2-288-15,3 0-407 0,2 0-409 0,-2 0-280 16,2 5-120 0,-2 13-208-16,-1 10-144 15,1 15-80-15,0 13 0 0,-2 10 128 16,0 12-64-16,0 5-16 15,1 1 96-15,0-6-88 0,3-9-48 32,0-10-8-32,0-13 8 0,0-9-8 0,0-14 64 15,0-7-56 16,0-8 40-31,0-4-24 0,0-4-24 0,0 0-112 16,0-6-672-16,0-12-1609 0,-2-4-8257 31</inkml:trace>
  <inkml:trace contextRef="#ctx0" brushRef="#br0" timeOffset="69152.9553">9860 8585 3648 0,'0'0'3969'0,"0"0"-2497"0,0 0-407 31,0 0 527-31,0 0 432 0,0 0-375 0,0 0-713 0,0 0-408 16,-2 0-8-1,-5 2 0-15,-1 10-200 0,-5 7-304 0,1 10-8 31,-2 11 0-31,5 5 8 0,3 8-16 16,2-1 0-16,4-1 0 16,0-4-48-1,0 0 48-15,0-3 128 0,4-4-128 0,2-2-16 16,-1-6 8-16,-3-4 8 31,0-5-8-31,1-9 8 0,-3-3-8 16,0-5 8 15,0-4 88-31,0 0-88 0,0-2 72 0,0 0-64 0,0 0-8 0,0 2-792 0,0 0-3129 15,-5 0-7273 1</inkml:trace>
  <inkml:trace contextRef="#ctx0" brushRef="#br0" timeOffset="95286.4501">12975 8871 6361 0,'0'0'5841'0,"0"0"-4521"0,0 0-984 0,0 0-7 31,0 0 359-31,0 0-320 0,0 0-344 16,0 3-24-16,0 8 0 16,11 3 56-16,0 6-48 15,3 3 0-15,-1-3-8 0,0-3 120 31,1 0-120-31,-5-6 0 16,-1 0 104 0,2-5-56-16,-4-2-40 0,-1-2 48 0,-1 0-48 15,-2-2 0-15,-2 0 8 16,2 0-8-16,-2 0 88 0,0 0-40 15,2 0 56-15,2 0 152 32,0-4-88-32,2-11-32 0,5-5 160 15,3-4 16 1,-1-2-184-16,-1 1-88 0,-1-1-48 0,-1 0-272 15,4-21-656-15,-3 7-1929 0,-5 4-3480 32</inkml:trace>
  <inkml:trace contextRef="#ctx0" brushRef="#br0" timeOffset="96532.5213">16176 10058 9450 0,'0'0'2760'16,"0"0"-1480"-1,0 0-191-15,0 0-345 0,0 0-744 0,3 0 0 16,17 13-128 0,5 4 128-16,4 7-8 15,0 4 8-15,-2-1 24 0,-8-3-24 31,-1-6-8-31,-5-3 8 0,-1-8 72 0,-6-3-64 0,-3-4 72 16,-1 0-80 0,0 0 328-1,0 0 160-15,0-11 8 16,5-14 104-16,0-7-144 0,2-6-200 0,2 2-152 15,0 1-104 1,7-1-216-16,-1 8-1176 0,-3 8-3569 16</inkml:trace>
  <inkml:trace contextRef="#ctx0" brushRef="#br0" timeOffset="98411.6288">19222 11085 5153 0,'0'0'2752'0,"0"0"-543"0,0 0-1 15,0 0-183 1,0 0-865-16,0 0-328 16,0 0-80-1,0 0-16-15,0 0-144 0,0 0-143 16,0 0-241-16,0 0-208 31,0 8-152-31,0 6-89 0,10 5 241 0,5 8 0 0,3-1-72 0,0 1-72 31,-5-5-104-31,0-4 48 16,-2-7 32-16,-3-3 112 15,-4-4 48-15,-2-1 8 0,0-3 0 16,-1 0 0-16,-1 0 0 0,4 0 16 31,-2-7 40-31,4-12 232 0,4-9 240 16,1-7-528-1,5-13-32-15,-6 8-2104 0,-3 9-7730 16</inkml:trace>
  <inkml:trace contextRef="#ctx0" brushRef="#br0" timeOffset="105810.052">17554 10501 6953 0,'0'0'4105'0,"0"0"-3153"16,0-4 264-16,0 4 249 15,0-1-353 1,0 1-272-16,0 0-320 16,0 0-72-1,2 0-200-15,2 0-208 0,8 0-40 0,1 7 0 16,7 5 0-1,-3 3 0-15,4 1 0 16,-3-5 8 0,-5 2 40-16,-2-7-48 0,-2-2 0 0,-4-2 0 15,-1-2 0 1,0 0 0-16,3-4 8 0,3-12-8 0,9-24-216 15,1 4-1016-15,-7 1-3585 32</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3:54:17.937"/>
    </inkml:context>
    <inkml:brush xml:id="br0">
      <inkml:brushProperty name="width" value="0.05292" units="cm"/>
      <inkml:brushProperty name="height" value="0.05292" units="cm"/>
      <inkml:brushProperty name="color" value="#FF0000"/>
    </inkml:brush>
  </inkml:definitions>
  <inkml:trace contextRef="#ctx0" brushRef="#br0">6656 14965 8209 0,'0'0'2833'0,"0"0"-1641"16,0 0-424-16,0 0-168 15,0 0-240-15,0 0 177 16,176-68-33-16,-86 42-96 0,7 4-80 15,3 6 40-15,-2 10-208 32,-6 6-160-32,-7 0 56 0,-11 0-40 15,-10 10-16 1,-9 4-56-16,-8-2 48 0,-9-3-48 0,-11 2-80 15,-5-5-184-15,-6-2-560 32,-5-2-1009-32,-9-2-2672 0</inkml:trace>
  <inkml:trace contextRef="#ctx0" brushRef="#br0" timeOffset="1935.1107">4420 13972 6785 0,'0'0'2809'0,"0"0"-1617"15,0 0-448-15,0 0 176 0,0 0-56 0,86-51-152 16,-45 37-327-16,11 0-225 31,14 4 32-31,9 1-56 16,10 1 96-1,6 3-120-15,7-4-8 0,2 0-104 0,0 0 48 16,-3-1-40-16,-6 4 32 0,-11 0-40 31,-11 4-88-31,-11 2 24 16,-4 0-328-1,-17 0-1217-15,-19 0-4264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3:54:37.725"/>
    </inkml:context>
    <inkml:brush xml:id="br0">
      <inkml:brushProperty name="width" value="0.05292" units="cm"/>
      <inkml:brushProperty name="height" value="0.05292" units="cm"/>
      <inkml:brushProperty name="color" value="#FF0000"/>
    </inkml:brush>
  </inkml:definitions>
  <inkml:trace contextRef="#ctx0" brushRef="#br0">3356 3064 11978 0,'0'0'4737'0,"0"0"-3665"16,0 0-103-16,0 0 287 16,-13-6 0-1,11 6-448-15,0 0-368 0,-1 0-232 0,1 0-64 16,-2 6-88-16,1 10-40 15,-2 8-16 1,2 8 0-16,1 10-64 16,-3 8 64-16,1 4 0 0,1 3 16 15,1-5-16-15,2-9-24 0,0-12-136 16,0-8-56-16,0-12-80 0,0-5 32 31,0-4 112-15,0-2-32-16,0 0-240 0,0 0-456 0,2-23-937 15,7-2-4208 16,-1 4-4009-31</inkml:trace>
  <inkml:trace contextRef="#ctx0" brushRef="#br0" timeOffset="636.0364">3537 3082 9161 0,'0'0'2961'0,"0"0"-1425"0,0 0-63 31,0 0-97-31,0 0-480 0,0 0-544 0,0 0-296 31,0 0-48-15,0 72 64-16,0-28 72 0,-4 10-40 0,-5 3-8 15,2-1 32 1,0-2-128-16,3-6 0 0,2-4 0 0,2-7-8 15,0-9 8-15,0-9 0 32,0-7 0-32,0-6 8 0,0-3-8 15,0-3 64-15,0 0-64 0,10-23-368 31,4-3-1064-31,-1-3-3993 0</inkml:trace>
  <inkml:trace contextRef="#ctx0" brushRef="#br0" timeOffset="1518.0869">3771 3157 1872 0,'0'0'7634'0,"0"0"-5266"0,0 0-904 15,0 0-279-15,0 0-1 31,0 0-520-31,-3 7-392 0,3-5-168 0,0-2-32 16,0 3-72 0,0-2 0-16,8 2-496 0,0-2-1312 0,1 1-2841 15</inkml:trace>
  <inkml:trace contextRef="#ctx0" brushRef="#br0" timeOffset="1698.0972">3782 3323 6361 0,'0'0'4377'15,"0"0"-3625"-15,0 0-224 0,0 0 168 16,0 0-408-16,0 0-288 15,0 0-464-15,15 0-2672 0</inkml:trace>
  <inkml:trace contextRef="#ctx0" brushRef="#br0" timeOffset="2431.1391">4000 3016 8089 0,'0'0'4265'16,"0"0"-2400"0,0 0-153-16,0 0-296 15,0 0-624 1,0 0-504-16,-26 70-136 0,21-35-24 0,3 4-63 15,2 2-57-15,0-5 56 32,0-2-64-32,2-4 0 0,9-4-40 0,3-5-81 15,-1-4-71 16,1-3-64-31,1-5 112 0,-3-2-80 0,-2-4-16 0,-2 1 64 0,0-4 104 16,-3 3 64 15,-3-3 8-31,-2 0 80 0,0 0 280 0,0 0 160 16,0 0 9-1,0 4 15 1,-16 0-312-16,-4 6-232 0,-6 2-264 0,-6 2-409 0,-15-6-839 16,10-6-1600-1,3-2-4010-15</inkml:trace>
  <inkml:trace contextRef="#ctx0" brushRef="#br0" timeOffset="2609.1493">4034 3069 7257 0,'0'0'3969'0,"0"0"-3001"0,0 0 240 16,0 0-399-16,0 0-409 0,0 0-360 15,100-3-40-15,-76 3-2145 16,-1 0-5769-16</inkml:trace>
  <inkml:trace contextRef="#ctx0" brushRef="#br0" timeOffset="3172.1815">4248 3060 5249 0,'0'0'2992'0,"0"0"-1247"0,0 0-225 0,0 0-40 31,0 0-359-31,0 0-537 15,0 0-376-15,0 0 168 0,0 0 120 0,-5 104-184 32,5-73-160-32,0 1-104 0,0-5-40 0,8 0 0 0,5-4 40 15,0-2-48 1,-3-5 0-1,4-3-48-15,-5-2 40 16,0-3-40-16,-2-4 32 16,0 0-64-16,-5-4 72 0,0 3 8 0,0-3 0 15,-2 0 80-15,0 0-72 0,0 0 32 31,0 0 96-31,0 1 176 16,0 2 112 0,-2 3-48-1,-14 2-376-15,-2 5-192 0,-6 1-288 0,-1-2-432 0,-12-12-1433 16,5 0-2336-1,3 0-3000-15</inkml:trace>
  <inkml:trace contextRef="#ctx0" brushRef="#br0" timeOffset="3323.1901">4303 3034 7113 0,'0'0'5073'16,"0"0"-3529"-16,0 0 65 15,0 0-377-15,0 0-440 0,0 0-440 16,0 0-352-16,132-14-280 15,-101 14-2448-15,-11 6-7835 0</inkml:trace>
  <inkml:trace contextRef="#ctx0" brushRef="#br0" timeOffset="4138.2367">4734 3263 6433 0,'0'0'3241'0,"0"0"-417"16,0 0-223-1,0 0-497-15,0 0-592 0,-45-35-655 0,45 34-329 16,5 1-408-16,21-4-72 16,12 0 40-16,6-2 24 0,8 0-48 31,-1 0-64-16,-2 0-40-15,0-1-424 0,6-7-1057 0,-12 4-3056 0,-9-2-3752 32</inkml:trace>
  <inkml:trace contextRef="#ctx0" brushRef="#br0" timeOffset="4332.2478">5077 3004 7585 0,'0'0'5825'0,"0"0"-4128"0,0 0-1081 0,0 0-392 31,0 0 264-16,0 0 48 1,0 0-280-16,0 0-40 0,129 42-136 0,-107-28-80 0,-7 2 0 16,-7 2 56-16,-8 2-56 31,0 4 0-31,-23 12-72 15,-4-3-984-15,0-8-3249 0</inkml:trace>
  <inkml:trace contextRef="#ctx0" brushRef="#br0" timeOffset="4711.2695">5513 2932 4624 0,'0'0'7218'16,"0"0"-5578"-16,0 0-1055 15,0 0-185-15,0 0-200 0,0 0-96 16,0 81 8-16,0-54-104 16,0 3 48-1,7-2-40-15,2-5-16 16,2-2 0-16,2-5 0 0,-1-4 56 31,-2-2-48-31,2-2 104 0,-3-4-104 0,-3 0 120 16,-3 1-40-16,-2-4-72 15,-1-1 472-15,0 2 656 16,0 1 8-16,-4 3-175 31,-16 1-377-31,-6 10-432 0,-10 0-168 0,-22 6-728 0,11-6-1537 31,5-10-4632-15</inkml:trace>
  <inkml:trace contextRef="#ctx0" brushRef="#br0" timeOffset="4852.2776">5556 2839 11546 0,'0'0'3993'0,"0"0"-2905"0,0 0-288 16,0 0-384-16,0 0-384 0,0 0-32 16,136-12-1936-16,-112 20-6530 15</inkml:trace>
  <inkml:trace contextRef="#ctx0" brushRef="#br0" timeOffset="5357.3065">5779 3096 8545 0,'0'0'2481'16,"0"0"-1169"-1,0 0 152-15,0 0-119 0,-12 111-553 0,12-91-352 16,0-6-368-16,0-9-24 31,0 0 8-31,0-5 24 0,0 0 184 16,0-14 56-16,7-14-96 15,6-5-120 1,6-5-56-16,-2 2-48 0,1 5 8 0,-3 6-8 31,-3 9 0-31,-1 6 0 0,-3 6-72 0,2 4-24 0,-4 0 16 0,1 10 32 31,-3 8 32-15,-2 7 8-16,-2-2-72 0,0-1 80 15,0-4 0 1,0-4-8-16,0-3 0 0,0-8 0 0,0-3-208 16,0 0-208-16,7 0-240 0,2-16 208 31,4-2 64-31,3-1 184 15,-3 0 40-15,1 5 64 0,-3 6 96 32,-2 6-152-32,-5 2 40 0,0 0 112 0,-1 0 8 0,-3 12 144 15,0 0 48-15,5 0-192 16,-3-4-1049-1,4-3-4232-15</inkml:trace>
  <inkml:trace contextRef="#ctx0" brushRef="#br0" timeOffset="5478.3134">6139 3119 7281 0,'0'0'2337'0,"0"0"-1001"16,0 0 24-16,0 0-544 31,0 0-560-31,0 0-256 0,0 0-1624 0,0 39-3401 0</inkml:trace>
  <inkml:trace contextRef="#ctx0" brushRef="#br0" timeOffset="5823.3331">6213 2916 7113 0,'0'0'1888'0,"0"0"-799"16,0 0 279-16,0 0-88 15,0 0-528-15,23 111-448 16,-19-80-112-16,-4-3-192 0,2-4 113 31,-2-6-105-31,0-8 8 0,1-4-8 0,2-6-8 0,2 0 96 16,5-10 56 15,4-11-152-31,1-6 16 15,-1 4-16-15,-1 4 0 0,-1 5-8 32,-5 7 8-32,-3 7 0 0,2 0-8 0,-2 0-8 0,1 9 16 15,2 9 0-15,0-2-945 31,2-6-4104-31</inkml:trace>
  <inkml:trace contextRef="#ctx0" brushRef="#br0" timeOffset="6116.3499">6612 2926 6209 0,'0'0'5129'0,"0"0"-3353"16,0 0 81-16,0 0-305 31,0 0-1096-31,0 0-336 0,-67 32-112 16,62-19 80-16,3 2-88 15,2-3-248-15,0-2 24 0,9 1-16 16,5-7 160-16,4 5 8 16,-5-1-32-1,0-2 40-15,-2 0 64 0,-2 0 0 0,-3 0 0 16,0 1 40-16,-6 6-16 0,0 1 24 15,-14 16-48 1,-9-4-112-16,-3-4-2897 16</inkml:trace>
  <inkml:trace contextRef="#ctx0" brushRef="#br0" timeOffset="11408.6526">3361 4171 9281 0,'0'0'3921'16,"0"0"-2400"-1,0 0-561-15,0 0 136 0,-5-68-120 0,14 42-464 16,16-5-256-16,6 2-55 0,7 0-137 16,5 4 8-16,1 6 112 0,1 7-184 15,-1 8-120 1,1 4-24-1,-5 4 136-15,-3 17-40 0,-5 7-1 16,-6 4 17 0,-7 6 16-16,-11 2-32 0,-6 4 48 0,-2 0 56 0,-2 2-56 15,-20 0-48 1,-7-1 8-1,-5-2 32 17,-3-3 8-32,-5-1-120 0,-1-7 112 0,-1-8 8 0,-1-7 8 0,3-5 48 15,2-7 88 16,1-5-96-31,2 0 9 0,3-12 7 0,5-8-56 16,5-4-8 15,6-2 0-31,9-3-72 0,9 1-393 0,0-12-1007 0,18 7-2353 0,2 3-4513 0</inkml:trace>
  <inkml:trace contextRef="#ctx0" brushRef="#br0" timeOffset="11689.6686">3595 4145 9177 0,'0'0'3953'0,"0"0"-2960"16,0 0 71-16,0 0-24 16,0 0-272-1,0 0-504-15,0 0-192 0,0 54 16 16,0-24-32-16,0 2 0 0,0 5-56 31,0-9-1448-31,0-11-6298 0</inkml:trace>
  <inkml:trace contextRef="#ctx0" brushRef="#br0" timeOffset="13330.7625">4326 3948 11506 0,'0'0'3841'0,"0"0"-2457"0,0 0-232 16,0 0-47-1,0 0-249-15,-9 18-504 0,2-2-216 0,0 3-40 32,1 3 8-17,2 1-104-15,1 2 8 0,0 2-8 0,3 2-96 16,-2-3-616-1,2 0-665-15,0-2-927 0,0-6-2537 0,0-10-2385 16</inkml:trace>
  <inkml:trace contextRef="#ctx0" brushRef="#br0" timeOffset="13590.7774">4285 3984 5737 0,'0'0'4841'31,"0"0"-2881"-31,0 0-552 0,0 0-503 15,0 0-569-15,0 0-264 16,0 0 96-16,0 0 72 0,0 0-224 16,94 112 88-16,-78-85-88 0,-3-5-16 15,-1-4-288 1,-4-3-656-1,0-8-1553-15,-3-6-4448 16</inkml:trace>
  <inkml:trace contextRef="#ctx0" brushRef="#br0" timeOffset="13811.79">4513 3894 7257 0,'0'0'3921'0,"0"0"-2401"31,0 0-71-31,0 0-401 0,0 0-504 0,0 0-472 0,0 0 112 31,0 87 48-31,-12-50 40 16,2 2-192-16,-1-7 0 0,1-4-72 31,2-8 0-31,3-6-8 0,3-8-624 0,2-6-712 0,0 0-889 15,0-6-3624-15</inkml:trace>
  <inkml:trace contextRef="#ctx0" brushRef="#br0" timeOffset="13997.8007">4544 3892 5417 0,'0'0'4233'0,"0"0"-2801"31,0 0-688-31,0 0-520 0,0 0 472 16,0 0-144 15,0 0-8-31,38 118-271 0,-29-87-33 0,-1-1-160 0,0-3-80 0,3 2-48 16,-1-8-1353 15,0-6-3048-31</inkml:trace>
  <inkml:trace contextRef="#ctx0" brushRef="#br0" timeOffset="14419.8248">4709 3981 5353 0,'0'0'5785'0,"0"0"-4657"0,0 0-712 15,0 0 64-15,0 0 417 31,0 0-417-31,0 0-328 16,-4 96-120-16,8-81-16 0,0-3-16 31,1 1 48-31,-3-3-48 0,0 0-40 0,1-2 40 0,-3 0-16 16,0-2-40-16,0-2 56 15,0-2 0 1,0-2 0-16,0 0 0 16,0 0 48-16,0-4-48 15,0-12-128 1,4-4 72-16,7-4 56 0,0-2-96 0,1 2 96 0,-2 4 56 31,-3 6-48-31,0 6-8 0,-2 3-96 16,-3 4 88 15,0 1-192-31,0 0 112 0,0 0-41 0,3 0 121 0,-1 14-264 0,0 0-1544 15,-4-4-4673-15</inkml:trace>
  <inkml:trace contextRef="#ctx0" brushRef="#br0" timeOffset="14871.8507">4715 3810 496 0,'0'0'7857'0,"0"0"-4984"31,0 0-937-31,0 0-7 0,0 0-217 16,0 0-736 15,0 0-528-31,-6 0-296 0,6 0-152 0,0 7-1096 0,6 4-1320 0,6 1-5282 0</inkml:trace>
  <inkml:trace contextRef="#ctx0" brushRef="#br0" timeOffset="15347.8779">4862 3932 7905 0,'0'0'3993'0,"0"0"-3025"0,0 0-304 15,0 0-79-15,0 0 431 16,0 0-232-16,0 0-472 0,0 114-112 15,0-83-80-15,0-5-40 16,0-4-72-16,0-8 40 31,0-8 56-31,0-3-96 0,0-3 136 16,0 0-32-16,0-9 8 0,0-13-120 31,0-6-8-31,0-10 8 0,9 0-112 16,5-1 104-16,1 6 8 0,1 6 0 31,-3 9-24-31,1 10 0 15,-1 8 16-15,0 0 0 0,-1 2-16 0,1 15 16 0,-1 2 8 47,-4 3-8-47,1-2-144 0,5-4-1048 0,-6-8-1649 0,3-5-4048 0</inkml:trace>
  <inkml:trace contextRef="#ctx0" brushRef="#br0" timeOffset="15479.8854">5114 3896 7041 0,'0'0'2529'0,"0"0"-1377"0,0 0 504 31,0 0-296-31,0 0-703 0,0 0-433 16,0 0-144-16,0 102-80 0,0-90-352 31,5-1-1689-31,-3-8-4352 0</inkml:trace>
  <inkml:trace contextRef="#ctx0" brushRef="#br0" timeOffset="15647.895">5114 3707 8553 0,'0'0'4649'0,"0"0"-3464"0,0 0-833 15,0 0-352-15,9 5-480 0,9 6-921 31,0 4-5656-31</inkml:trace>
  <inkml:trace contextRef="#ctx0" brushRef="#br0" timeOffset="16066.919">5457 3803 9570 0,'0'0'2512'16,"0"0"-1168"-16,0 0-15 15,0 0-129-15,-4 141-408 0,4-90-376 16,2 0-288-1,10 1-72 1,1 1-8-16,-2-8-48 0,3-5-112 16,-4-3-272-16,0-9-488 31,-4-8-248-31,-1-12-753 0,-3-3-807 0,-2-5-3418 0</inkml:trace>
  <inkml:trace contextRef="#ctx0" brushRef="#br0" timeOffset="16328.934">5451 3826 6937 0,'0'0'2897'0,"0"0"-1577"31,0 0 72-31,0 0-432 0,129-12-167 16,-98 12-361-16,-4 6-104 0,-7 10-184 31,-7 7-96-31,-8 4 232 16,-5 5 24-16,-3 7-120 0,-18-4-184 0,-13 1-872 31,8-10-2249-31,1-12-6161 0</inkml:trace>
  <inkml:trace contextRef="#ctx0" brushRef="#br0" timeOffset="16656.9528">5710 3804 5329 0,'0'0'2968'0,"0"0"-1023"15,0 0-265 1,0 0-784-16,0 0 88 0,0 0-319 0,0 0-193 15,0 0-56 1,44 90-24 0,-44-64-168-16,0-4-64 0,0-5-72 0,0-10-16 0,0-3-64 31,0-4 40-31,0-2-48 0,2-15 0 15,7-11-48-15,3-7-136 16,0 1-152 0,2 0 200-16,-3 8 136 0,2 5-96 0,-1 11-8 15,-4 6 32-15,3 4-64 16,-1 0 88-1,1 0 48-15,-5 4 8 16,1 0 48-16,-2-1 40 16,-3-2-48-16,-2-1 32 0,0 0 240 15,0 0-64-15,0 0-256 0,-10 0-2321 31,2 0-4744-31</inkml:trace>
  <inkml:trace contextRef="#ctx0" brushRef="#br0" timeOffset="16937.9688">5954 3804 5937 0,'0'0'2312'0,"0"0"-775"0,0 0 55 0,0 0-256 0,7 122-592 16,-2-82-360 15,-3 3-208-31,2-4-23 0,3 0 31 0,-3-7-16 0,3-6 56 16,0-6 160-16,-3-7-112 0,-2-6 8 31,-2-6 0-31,0-1 208 0,0 0 376 0,-4 0-792 0,-14-8-72 15,-22-33-1224-15,7 5-3545 0,-3-6-5753 32</inkml:trace>
  <inkml:trace contextRef="#ctx0" brushRef="#br0" timeOffset="17059.9758">5916 3617 7457 0,'0'0'3297'16,"0"0"-1921"-1,0 0-528 1,0 0-536-16,0 0-312 15,0 0-464-15,0 0-3809 0</inkml:trace>
  <inkml:trace contextRef="#ctx0" brushRef="#br0" timeOffset="17372.9937">6130 3830 3776 0,'0'0'2545'0,"0"0"319"0,0 0-847 0,0 0-921 16,0 0-248-16,0 0-568 15,67-53-128-15,-55 30-152 16,-6-2-8-16,-4 2 8 15,-2 1-8-15,0 5-64 16,-10 6-24 0,-9 8 96-16,-1 3-128 0,-2 9 120 15,2 15 8 16,4 6 0-31,3 2 80 0,6-3 248 0,7 3 65 0,0-9-121 0,0-1-88 0,11-6-136 32,7-6-48-32,2-6-264 15,5-4-665-15,10-13-991 16,-4-8-2937-1</inkml:trace>
  <inkml:trace contextRef="#ctx0" brushRef="#br0" timeOffset="17578.0054">6336 3679 4488 0,'0'0'2969'0,"0"0"-288"0,0 0-281 16,0 0-439-16,0 0-777 31,0 0-800-31,0 0-104 0,-21 73-152 0,21-45-16 0,0-1-56 0,0-8-56 31,7-5 0-31,7-4 0 16,3-7-112-16,1-3-72 15,2 0-464 1,7-19-688-16,-7-2-1505 0,-4 0-5257 0</inkml:trace>
  <inkml:trace contextRef="#ctx0" brushRef="#br0" timeOffset="17708.0129">6336 3679 6889 0,'160'-59'5097'0,"-160"59"-4001"0,11 0-103 31,5 0 279-31,6 0-368 15,2 0-424 17,3-7-208-32,-2-4-272 0,-1-7-592 0,-7 4-1841 0,-5-1-3592 0</inkml:trace>
  <inkml:trace contextRef="#ctx0" brushRef="#br0" timeOffset="17973.028">6535 3553 6489 0,'0'0'2464'0,"0"0"-1143"0,0 0-313 16,0 0 72 15,12 126-136-31,-1-98-304 0,3 1-239 0,-3-9-97 0,2-3 8 0,-4-6 8 16,2-5 80-16,-2-4-80 31,0-2-232-31,11-10-88 0,-5-9-800 16,-1-2-4249-1</inkml:trace>
  <inkml:trace contextRef="#ctx0" brushRef="#br0" timeOffset="18679.0684">6984 3734 7433 0,'0'0'4545'0,"0"0"-2448"0,0 0-153 16,0 0-568-16,0 0-720 16,0 0-496-1,31 2 120-15,5-2 257 0,6 0-169 16,5 0 72-1,2 0-144-15,2-2-8 0,0-6-200 0,-2-2-40 16,-2 1-40-16,-5 2-8 16,-3 0-384-1,-8 0-464 16,0-3-953-31,-12 1-2536 0,-5-1-4032 0</inkml:trace>
  <inkml:trace contextRef="#ctx0" brushRef="#br0" timeOffset="18997.0866">7412 3467 11618 0,'0'0'4169'31,"0"0"-3697"-16,0 0-320-15,0 0 312 0,0 0 264 0,0 0-216 16,0 0-160-16,144 56-55 16,-108-41-49-1,0-5-56-15,-1 1-40 0,-1 0 8 0,-5-2-48 16,-2 0 24-16,-5-2 16 15,-7 1-8 1,-4-4-24 0,-3 1-40-16,-8-1-72 0,0 3-8 0,-26 23-8 31,-11 1-872-16,-8 1-5338-15</inkml:trace>
  <inkml:trace contextRef="#ctx0" brushRef="#br0" timeOffset="22469.2852">8390 3473 6433 0,'0'0'4529'16,"0"0"-2801"0,-25-18-71-16,7 14-353 0,-1 4-192 0,-6 0-560 15,-2 4-336-15,0 18-216 16,5 10 0-16,2 8-16 15,9 2-40-15,8 1-24 0,3-4 64 32,0-6-40-32,14-7 40 15,4-6-40 1,0-8 16-16,-1-5 32 0,-1-7 8 0,-1 0-40 15,1-5 40-15,2-17 80 0,-2-10 0 32,2-7-80-32,-5-5-8 0,-4-6-8 15,-5-3-192 1,-4-4 104-16,0 1-16 0,0 2 40 0,0 6-16 15,0 11 32-15,0 14 64 32,0 10 0-32,0 12 40 0,0 1-40 0,0 11-192 15,0 19 72 16,12 11 120-31,-2 5 104 0,3 2 96 0,-1-4-192 0,-1-5 0 0,1-3 0 47,-2-13-8-47,0-7 0 0,3-8-304 0,-2-8-432 0,0 0-176 16,-2-3-41-1,-2-14 361-15,-1 3 56 0,-4 4 328 16,-2 9 152-16,0 1 48 0,2 0 8 16,1 17 0 15,2 3 232-31,-1-2-48 0,3-4-88 47,1-4 40-47,1-7-40 0,3-3 424 0,-4 0 89 0,3-9-9 0,-1-13 208 0,-4-1-408 0,-6-5 64 15,0 1-320 1,0 4-112-16,-11 4-32 0,-7 9-480 0,-4 10-944 31,4 0-937-15,4 10-4056-16</inkml:trace>
  <inkml:trace contextRef="#ctx0" brushRef="#br0" timeOffset="22770.3024">8827 3445 1168 0,'0'0'6769'16,"0"0"-4256"15,0 0-721-31,0 0 281 0,0 0-665 0,0 0-328 16,0 0-320-1,0 0-368-15,-81-43 32 0,68 56-240 0,-3 11-152 16,3 8-32 15,1 4-8-31,8-2 8 0,2-4-56 0,2-3 56 0,0-9-16 16,9-2-56-1,7-5 64-15,4-2 0 16,4-4-8-16,3-2 8 31,2-3 0-31,14 0-536 0,-8-11-1104 0,-4 0-3393 0</inkml:trace>
  <inkml:trace contextRef="#ctx0" brushRef="#br0" timeOffset="23991.3723">9319 3388 4865 0,'0'0'8169'0,"0"0"-5760"0,0 0-457 0,0 0-415 15,0 0-409 1,-20-11-608-16,20 11-520 0,0 0-24 0,0 2-176 31,0 14 152-31,0 2 40 16,0 7 8-16,4-2 8 15,-2 1-8 1,0-2 16-16,-2-6-8 0,2-1 8 0,-2-10-8 16,0 0-8-1,0-5-200-15,0 0-320 16,0-13-761-16,0-7-4560 15,0-2-5313-15</inkml:trace>
  <inkml:trace contextRef="#ctx0" brushRef="#br0" timeOffset="24186.3834">9313 3124 9642 0,'0'0'4064'0,"0"0"-3479"0,0 0-457 0,0 0-120 0,0 0-8 0,0 0-1489 0,0 0-4616 0</inkml:trace>
  <inkml:trace contextRef="#ctx0" brushRef="#br0" timeOffset="24474.3999">9465 3391 6769 0,'0'0'2232'16,"0"0"-543"-1,0 0-25-15,0 0-160 0,0 0-607 0,0 0-425 16,-9 110-288-1,9-102 96-15,0-6 112 0,-1 0 16 0,-2-2 72 32,1 0 112-17,0 0-296-15,2-14-200 0,0-3-96 16,0-6-168-16,7 3-56 15,11 0 80-15,1 6 48 0,1 5 48 16,1 7-56-16,-4 2 48 0,2 0 8 16,-7 4 48-1,2 9 40-15,-5 3 72 16,2 0-48-16,-2 0-64 31,4 0-152-31,-2-6-2496 0,-1-6-10267 0</inkml:trace>
  <inkml:trace contextRef="#ctx0" brushRef="#br0" timeOffset="25126.4372">9980 3245 8649 0,'0'0'4105'16,"0"0"-3513"-16,0 0-496 0,0 0 769 15,0 0 279-15,0 0-264 16,23 124-480-16,-14-97-88 31,-6-4-152-15,5-8-104-16,-6-6-48 0,3-7 56 15,-5-2 8-15,2 0 152 0,0-7 320 0,2-14-272 16,5-5-272-1,1-2-392-15,3 4-280 16,1 4 216 15,1 8 16-31,1 6 96 0,-1 6 120 0,1 0 72 0,-1 0 80 0,1 0 64 0,-1 0 8 16,1 0-8 15,-1 0 0-31,4-5-144 0,-4-9-320 0,-1-8-184 16,-4-1 247 15,-3-4 209-31,-3 1 192 0,-4 5 0 0,0 0 8 0,0 7 168 0,-13 12 313 0,-3 2 223 15,-5 10-488 17,-2 20-72-32,-2 5-144 0,5 2 224 15,9-1-32 1,7-6-64-1,4-5-72-15,0-8-8 0,11-2-96 0,9-9-176 0,7-4-760 0,15-2-985 32,-7 0-3392-17,-1-4-1992-15</inkml:trace>
  <inkml:trace contextRef="#ctx0" brushRef="#br0" timeOffset="25641.4666">10485 3237 16 0,'0'0'5681'0,"0"0"-2945"0,0 0 25 16,0 0-705-16,0 0-431 0,0 0-321 31,0 0-472-16,0 0-632-15,0 0-184 0,-81-21 72 0,72 50-88 32,2 0 0-32,4-1-120 15,3-5 112-15,0-7 0 0,3-5-72 0,9-6-16 16,1-5-104-1,3 0-296-15,1-5 176 0,1-12-16 16,-1-7-96 0,2-5 120-16,-5-2 120 0,-6-4 184 0,-1-3-32 15,-3-2 40-15,-4-4 8 0,0-4 104 16,0 0-112-1,0-2 16 1,-2 5 40-16,-5 5-40 47,1 9-16-47,2 8 8 0,0 12 40 0,4 4 32 0,-2 5-80 0,2 2 0 0,0 0 16 0,-2 6 32 15,2 11-16 1,0 9-8 0,0 3 160-16,0 10 216 31,2 5-48-31,8 2-16 0,1 2 32 0,-1-2-120 0,4 0-176 15,1-6 24-15,2-6-88 0,-2-3-8 32,1-8 8-32,-1-5-16 15,5-6-336-15,-5-10-1144 0,-1-2-4081 31</inkml:trace>
  <inkml:trace contextRef="#ctx0" brushRef="#br0" timeOffset="29488.6867">3330 5167 9057 0,'0'0'3249'15,"0"0"-1545"-15,0 0-231 16,0 0-121-16,0 0-176 31,0 0-624-31,-20-69-223 0,20 49-209 0,12-1 80 16,9-1-32-1,6 2-48-15,5 0-88 0,5 3-32 0,3 4 0 16,5 5 0 0,1 6-8-16,-2 2-64 0,2 2-8 15,-7 19-160 1,-3 10-32-1,-7 9-169-15,-7 10-31 0,-11 11-56 0,-5 7-56 16,-6 2 32 0,-4-1-64-16,-15-4 208 0,-6-5 184 15,-4-10 96-15,-2-11 80 31,0-11 48-31,-2-10 8 0,-1-10 288 16,-1-8 408-16,-1 0-112 0,-5-8-80 47,2-19-208-47,-1-6-160 0,-1-7-88 0,3-9-56 15,7 1-320 17,9-4-240-32,15-10-744 0,7 12-2537 0,0 12-5793 0</inkml:trace>
  <inkml:trace contextRef="#ctx0" brushRef="#br0" timeOffset="29858.7079">3330 5167 5497 0,'165'-47'2136'0,"-154"47"-528"0,4 0 305 0,3 2-737 16,-2 2-48 0,2 1-191-1,-2 6-577-15,-1-1-136 0,-5 4 8 16,-2-1-136-16,-6 6 112 15,-2 0-80 1,0 2 144-16,-6 1-80 16,-10-2-8-1,0-2-184-15,-2-2 0 0,2-2 8 0,3-4 0 16,5-4 40-16,1-2 16 0,2-4 0 31,3 0 320-31,2 0 224 0,0 0-256 0,0 0-176 16,0 0-176-16,0 0-96 31,11 0-128-31,9-4 168 0,7-6 40 15,2-2-280-15,18-10-408 16,-7 2-1136-16,-9 0-4010 0</inkml:trace>
  <inkml:trace contextRef="#ctx0" brushRef="#br0" timeOffset="32151.839">4355 4971 9962 0,'0'0'4473'0,"0"0"-2929"16,0 0-520-16,0 0-328 16,-9-2-296-16,9 17-392 0,13 10 0 0,5 11 40 15,2 4-48-15,3 4 0 16,-4 0 56-16,-3-6-56 15,-1-5 0-15,-3-11 0 0,-5-6 8 16,-1-8-8-16,-2-6 0 16,-2-2 0-16,1 0 0 15,-1-16 104 1,1-12-104-16,1-9-112 0,1-2 112 15,1 1 0 1,0 3-40-16,1 12 40 0,0 6 56 0,0 13-56 16,1 4-136-16,2 0-80 15,7 12 176 1,2 9 40-16,-4-2 8 15,3 0 48 1,-5-6-48-16,-1-3-8 0,-4-3 0 0,-2-7 0 16,1 0 96-1,-2 0 344-15,2-18 49 0,-1-4-193 31,1-3-296-15,-1 6-32-16,1 4-505 0,0 11-671 0,4 4-304 16,0 0 640-1,3 13 560-15,1 2 224 0,-1 3 88 0,1-4 8 16,-1-5 160-16,-3-3 160 31,-1-6 32-31,2 0 120 0,-1 0 24 16,-2-15 24-16,0-5-144 0,-7-4-128 15,-2-2-104-15,0 2-64 0,0 2-8 31,-2 6-24-31,-7 6 64 0,-2 8-120 16,2 2-8 0,1 6-184-16,-4 14 24 0,5 4 64 0,5 2 96 15,2-5-104 1,0-3 56-16,4-4-40 0,13-6-72 0,-3-5-232 15,7-1 0-15,-2-2 32 32,4 0 120-32,0-2 168 15,-2-5-144 1,-3-4 120-16,-5 4 40 0,-3-1 64 0,-6-1 0 0,-4 3 152 15,0-4 328-15,0 2-272 32,0-1-136-32,-8-2-72 15,-4-1-232 16,-1-2-488-31,-1-2-633 0,3 2-559 0,5 0-825 0,4 0 305 0,2 4 840 0,0 0 399 16,0 2-423-16,2 0 144 31</inkml:trace>
  <inkml:trace contextRef="#ctx0" brushRef="#br0" timeOffset="32320.8487">4958 4886 1312 0,'0'0'2032'0,"0"0"-207"0,0 0 103 0,0 0 409 0,0 0-225 0,0 0-312 0,0-21-631 16,0 21-673-16,0 20-312 0,5 10-120 31,4 8 488-31,2 8 40 15,0-2-368-15,1 1-72 16,-4-5-80-16,3-4-16 0,1-8-56 16,3-9-816-16,-1-7-1865 0,-3-7-3576 0</inkml:trace>
  <inkml:trace contextRef="#ctx0" brushRef="#br0" timeOffset="32553.862">5143 4939 7585 0,'0'0'4377'0,"0"0"-2577"0,0 0-567 31,0 0-353-31,0 0-448 0,0 0-424 16,0 0-8-16,0 0 0 15,-53 102-8-15,53-77 0 0,0-6-64 47,0-2 8-47,9-8 56 0,8 0-64 0,4-7 24 16,6-2-152-1,2 0-128-15,15-24-832 16,-7 2-529-16,0-1-2992 0</inkml:trace>
  <inkml:trace contextRef="#ctx0" brushRef="#br0" timeOffset="32834.8781">5499 4771 7601 0,'0'0'4937'0,"0"0"-3553"0,0 0-455 0,0 0-329 15,0 0 536 1,0 0-376-16,0 106-272 0,0-76-304 0,6-2-120 16,0-4-64-16,3-5-96 31,0-8-1016-31,0-3-2105 0,-3-8-5256 0</inkml:trace>
  <inkml:trace contextRef="#ctx0" brushRef="#br0" timeOffset="33437.9126">5705 4707 7937 0,'0'0'4481'0,"0"0"-3665"15,0 0-280-15,0 0 297 0,0 0-345 0,0 0-264 16,0 120-152-16,0-99-16 15,0-4 24-15,0-5 16 0,0-4 0 16,0-2-88 15,0-2 64-31,2-2-64 0,3-1 0 0,-1 2-8 47,3-3 0-47,1 2 64 0,0-2-48 0,3 0-8 0,-1 0 40 0,-1 0-40 0,-1 0 0 47,-2 0-8-47,-2 0-8 0,-2-2 0 0,-2 2-40 0,0 0 48 15,0 0 96-15,0 0 0 0,0 0-96 16,-2 0-8-16,-2 0 0 16,0 0 8-16,2 0 16 0,2 0-8 15,0 0 0-15,0 0 8 31,0 0 40-31,0 0 48 0,0 0-24 16,0 0 24-16,0 0-88 16,0 0 56-16,-3 0 32 15,3 0 24-15,0 0-48 0,0 0-72 16,0 0-8-16,-2 0-88 31,-1 10-128-31,1 7-32 0,-5-3-40 0,1 7 168 47,-5-5 112-47,-1 0 8 0,-1-2 0 0,-3-4 48 0,1-3 272 0,-3-4-72 0,-1-1-56 47,-4-2-192-47,-12 0-272 0,3-9-2433 15,3-8-7313-15</inkml:trace>
  <inkml:trace contextRef="#ctx0" brushRef="#br0" timeOffset="33662.9254">5714 4703 7905 0,'0'0'4057'0,"0"0"-3377"0,0 0 584 0,0 0-175 31,0 0-497-15,0 0-408-16,127-56-184 0,-98 53-1664 0,-7 1-2945 0</inkml:trace>
  <inkml:trace contextRef="#ctx0" brushRef="#br0" timeOffset="33959.9424">6019 4842 11322 0,'0'0'3121'0,"0"0"-1889"31,0 0-512-31,0 0 88 0,0 0-104 16,0 0-336 15,0 0-168-31,127-51-200 0,-89 33-280 0,10-8-1352 0,-7 7-2705 0,-10 4-3281 47</inkml:trace>
  <inkml:trace contextRef="#ctx0" brushRef="#br0" timeOffset="34177.9549">6413 4630 7193 0,'0'0'5113'32,"0"0"-3745"-32,0 0-143 0,0 0-217 31,0 0-256-31,0 0-408 0,-24 118-344 0,24-89 56 15,0-5-56-15,0-2-152 16,7-3-1240-16,4-7-1481 16,-3-3-3416-16</inkml:trace>
  <inkml:trace contextRef="#ctx0" brushRef="#br0" timeOffset="34535.9754">6556 4432 8785 0,'0'0'2841'0,"0"0"-1865"0,0 0 96 16,0 0 129-16,0 0-545 15,0 0-384 1,16 50 96-16,-9-15-8 15,-1 8-72-15,-2 7-96 32,3 1-160-32,-3 2 16 0,4-7-8 0,2-5-32 0,1-11-8 0,5-8-48 15,-1-8-56 1,1-8-56-1,2-6-72 17,-4 0 152-32,-2 0-40 0,0-8 96 0,-7-6 24 0,-3-2 120 0,-2-1-112 15,0 0-8 16,-9-2-96-31,-16 8-776 0,3 0-1505 0,1 11-2656 0</inkml:trace>
  <inkml:trace contextRef="#ctx0" brushRef="#br0" timeOffset="35453.0278">7516 4329 9033 0,'0'0'4865'0,"0"0"-3056"31,0 0-729-31,0 0-432 0,0 0-176 0,0 0-240 0,0 0-120 15,-22 114-48-15,22-55-48 32,0 3 40-32,0-2-40 0,0-4 32 0,0-9-48 15,3-7 0 1,3-12-128-16,-1-9-536 0,1-10-776 15,-4-9-1257-15,0-5-1744 0,-2-15-3400 32</inkml:trace>
  <inkml:trace contextRef="#ctx0" brushRef="#br0" timeOffset="35903.0536">7546 4278 6409 0,'0'0'3193'0,"0"0"-1897"47,0 0 40-47,0 0-208 0,0 0-239 0,0 0-177 0,128-9-136 0,-103 24-72 0,-3 2-96 0,-6 1 8 16,-5 4-88 15,-4 4-64-31,-7 0 48 0,0 2-48 16,0 3-48 15,-14-5-88-31,-6 0-56 0,-2-2-24 0,-1-4-40 0,0-7 112 0,0-2-120 0,1-7-64 0,1-4 56 15,2 0-32 1,5 0-8 0,3 0 48-16,7 0 0 31,4-2 0-31,0 2-48 15,0 0-168-15,13 0 96 0,9 4 112 0,5 6 0 0,0 2 0 0,0 2 8 32,-4 2 0-32,-2 1-88 0,1 4-992 15,-4-5-896 16,-7-3-2817-31</inkml:trace>
  <inkml:trace contextRef="#ctx0" brushRef="#br0" timeOffset="36280.0751">7835 4560 5025 0,'0'0'1976'0,"0"0"-360"15,0 0 9 1,0 0-409-16,0 0-136 15,0 0-472 1,120-14-272-16,-102 0-48 0,-5-2-40 0,-3 2-39 16,-6 0-41-16,-4-1 208 0,0 2 184 31,0-1-200-31,-16 2-120 0,-1-1-96 15,-2 6-136 1,2 4-8-16,1 3 8 0,3 0 0 0,-3 15-8 16,3 9-32-16,1 2 32 31,6 4 88-31,4-2 40 0,2-2-128 0,0-4 0 15,0-1 0 1,10-10 0 0,7-1-96-16,1-6-1000 0,11-4-1097 0,-6 0-3016 0,0-11-2272 15</inkml:trace>
  <inkml:trace contextRef="#ctx0" brushRef="#br0" timeOffset="36594.0931">8052 4478 6329 0,'0'0'4585'0,"0"0"-3377"16,0 0-744-16,0 0-184 15,0 0 8-15,0 0-40 0,0 89-240 32,0-68 8-17,0-6-32-15,6-7 16 0,0-2-8 16,1-6 0-16,3 0 0 0,0 0 0 31,5-17 8-31,1-9 64 0,2 0-64 0,-1 0-112 0,-3 4 48 31,-2 10 56-15,-8 3-8-16,0 9 16 0,-2 0 0 0,1 0 8 15,-3 7 424-15,0 9 241 16,0 4-25 0,0 0-336-16,0-2-296 0,0-2 24 0,0-2-40 15,0-6-632 1,0-8-1097-16,0 0-2560 0,0 0-752 15</inkml:trace>
  <inkml:trace contextRef="#ctx0" brushRef="#br0" timeOffset="36732.101">8189 4309 5169 0,'0'0'4425'16,"0"0"-3681"-16,0 0-744 15,0 0-288-15,0 0-697 0,0 0-3992 0</inkml:trace>
  <inkml:trace contextRef="#ctx0" brushRef="#br0" timeOffset="37142.1244">8399 4514 4785 0,'0'0'1776'0,"0"0"-472"0,0 0 265 0,0 0-201 0,0 0-312 15,0 0-392-15,60-36-328 0,-49 15-224 31,-6 3-112-31,2 2-280 0,-7 4-304 0,0 0-424 16,0 2-688 15,-10 6 623-31,-1 1 449 0,-3 3 88 0,1 0 240 0,-3 0 280 16,1 10 16-1,-1 4 248 1,3 3 432-16,0 3 616 16,4 1 185-16,2-3-481 0,7 0-384 31,0-4-312-31,0 0-40 0,2-6 96 0,10-2-128 15,3-2-208 17,5-4-24-32,10-2-512 0,-7-12-464 0,-2 0-3369 0</inkml:trace>
  <inkml:trace contextRef="#ctx0" brushRef="#br0" timeOffset="37547.1476">8399 4514 6081 0,'104'-107'2800'0,"-102"123"-1271"0,6 3-529 0,-2 0 80 16,2 4-264-16,1-3-424 31,3-4-224-31,-1 0-64 0,2-6-96 0,-1-2 73 0,-1-3-65 16,0-5-16-1,0 0-281-15,0 0-551 16,1-19-248-16,-6-5-928 16,1-4-169-1,-3-6 721-15,-2 0 368 0,-1 3 1088 16,-1 8 936-1,3 6 448-15,-3 9 440 0,0 8 1 16,2 0-737-16,2 4-752 0,0 17 328 31,0 5-136-31,5 3-328 0,0 2-63 0,0-1 55 0,2-6-144 16,3-2-48 15,-3-6 8-31,-1-7 24 0,2-6 272 0,-1-3 352 16,2-2-32-1,1-20 192-15,-3-8-248 0,3-8-176 16,-6 0-392-16,-4-3-72 0,-1 9-1496 31,-3 14-5105-31</inkml:trace>
  <inkml:trace contextRef="#ctx0" brushRef="#br0" timeOffset="57165.2697">3713 6513 880 0,'0'0'3056'0,"0"0"-1551"31,0 0-689-31,-4 16 304 0,4-11 144 32,0-3-231-32,0 1-25 0,-3-1 80 0,3 0 168 0,0-2 145 15,-2 0-41-15,0 2-80 16,2-2-232-16,-5 0-159 31,0 0-177-15,-3 2-256-16,-3-2-280 0,-7 0-168 0,-2 0 8 15,-5 0 32-15,-4 0-40 0,-2 0-8 0,-5-4 0 31,-1-10-48-31,-1-4 40 16,5-4-40-16,1-2-24 31,8-5 8-31,4 2 64 0,7-5-48 0,4-4 32 0,4-7-80 16,5-1 88-16,0-4-48 15,0 1 56 1,5 2-8-16,8 3 0 0,5 4-40 16,2 6 0-1,6 5 40-15,3 6-40 0,5 3 40 0,3 5-88 16,6 6 8 31,-1 1 0-47,0 3-80 0,3 3-48 0,-3 0-24 0,-1 0-33 0,-3 0 17 15,-3 13-8 1,-1 5-8-16,-7 5 16 0,-5 8 56 15,-7 5-88-15,-8 8 152 0,-7 4 96 0,0 4-8 47,-18 4 96-47,-6-2-32 0,-8-1-16 0,-1-4-48 16,0-10 40-1,-3-5 8-15,3-6 0 0,-1-10 8 16,6-6-8-16,-1-5 0 0,4-6-8 0,5-1-912 16,4 0-2121-1,9-12-5473-15</inkml:trace>
  <inkml:trace contextRef="#ctx0" brushRef="#br0" timeOffset="57828.3076">3591 6078 4945 0,'0'0'5513'0,"0"0"-3753"0,0 0-560 0,0 0-215 16,0 0-377-16,4 0-424 31,11 0 8-31,8 10 184 0,-1 0-48 0,1 2 104 0,-6 2-208 16,-3 2 64 15,-8 3-176-31,-3 2 216 0,-3 2 24 0,0-4-64 0,-7 0-184 15,-7-7 24 1,3-6 112-16,-2-2-120 0,2-4-39 0,2 0-9 16,-1 0 80-1,6 0-144 1,2 0 40-16,2 0-48 0,0-3-8 0,0 2-144 15,3-2-89 17,17 3 81-32,-2 0-8 0,1 0 0 0,-3 0 88 0,-3 7-24 0,-4 2 96 31,-4 1 8-16,-5 0 56-15,0 5 64 0,-7 0 96 0,-13 4-88 16,-4 1 48 0,-1-2-168-16,0-3-8 0,8-6-168 0,3-7-896 15,5-2-2857-15</inkml:trace>
  <inkml:trace contextRef="#ctx0" brushRef="#br0" timeOffset="61217.5015">4430 5853 8833 0,'0'0'3889'16,"0"0"-2168"-16,0 0-225 0,-10 0-120 15,10 0-512-15,0 0-568 0,0 0-192 16,0 0-104-16,16 0 48 31,12-8-40-31,7-3 89 0,8-4-1 16,1 1-16-16,-2 0-80 31,-3 2 0-31,-6 2-40 0,-8 4-601 0,-6 4-647 0,-8 0-640 0,-3 2-1193 16,-8 0-1936-1</inkml:trace>
  <inkml:trace contextRef="#ctx0" brushRef="#br0" timeOffset="61455.5151">4586 5811 5193 0,'0'0'3960'31,"0"0"-1919"-31,0 0-297 0,0 0-495 15,0 0-545-15,0 0-240 16,0 0-24-16,-24 127-56 0,24-83-144 16,0 2-144-16,0 2-80 15,0 0 32-15,4-6-96 16,6-5 24-1,0-8-328-15,1-7-480 16,5-8-985-16,-1-8-775 16,-3-6-3641-1</inkml:trace>
  <inkml:trace contextRef="#ctx0" brushRef="#br0" timeOffset="61852.5378">4680 6128 8705 0,'0'0'3953'15,"0"0"-3409"-15,0 0-344 32,0 0 561-32,0 0 143 0,0 0-112 0,0 0-336 31,118-55 88-31,-97 42-200 0,-6-3-112 0,-5 4-40 0,-4-3-56 31,-6 7-16-15,0-5 104-16,0 1-24 0,-16 1-104 0,-3 2-32 15,0 5-56-15,1 4 0 16,3 0 0-1,1 1-8-15,3 20-72 0,4 3 32 0,3 2 32 16,4 2 8-16,0-2-120 16,0-3 112-1,2-6 8-15,7-1 8 16,4-4-8-16,3-5-224 31,-1-4-672-31,8-3-376 0,8-14-785 0,-2-12-1047 0,-4 0-3962 0</inkml:trace>
  <inkml:trace contextRef="#ctx0" brushRef="#br0" timeOffset="62119.5531">4948 5881 8689 0,'0'0'2433'0,"0"0"-801"46,0 0-752-46,0 0-207 0,0 0-281 0,-72 85-64 0,69-59-160 32,3-4-160-32,0 0 128 0,0-4-128 15,10-2 32-15,5-2-40 0,1-2 0 0,-1-4-120 0,1-1 24 31,0-2 0-31,-5-1 88 0,-4-2 0 16,-5 0 0-16,-2 2 8 31,0 0 0-31,0 2 288 0,-7 4-288 0,-13 3-176 0,4 0-1193 16,1-5-4336-16</inkml:trace>
  <inkml:trace contextRef="#ctx0" brushRef="#br0" timeOffset="62347.5661">5006 6044 6553 0,'0'0'4113'0,"0"0"-3105"15,0 0-168-15,0 0-312 31,0 0-80-31,0 0-376 0,0 0-72 0,117-80-520 0,-99 77-552 16,-2 2-880 0,-7-2-1001-1</inkml:trace>
  <inkml:trace contextRef="#ctx0" brushRef="#br0" timeOffset="62617.5816">5066 5867 4600 0,'0'0'5290'0,"0"0"-3554"0,0 0-784 0,0 0-528 0,0 0-344 16,0 0 176-16,-8 67-120 15,18-37 56 1,-1 2-56-16,-3 0-24 15,1 0-104 17,2-2 56-32,-2-4-48 0,1-4-16 0,1-4-32 0,1-2 32 0,0-6 129 15,-1-6-113 16,3-2 40-31,1-2 64 0,13-18-120 0,-3-10-481 16,-6-3-4216 0</inkml:trace>
  <inkml:trace contextRef="#ctx0" brushRef="#br0" timeOffset="65514.7473">5916 5791 1872 0,'0'0'2344'0,"0"0"-559"31,0 0 887-31,0 0 97 16,0 0-401 0,0 0-311-16,-37-32-329 0,31 32-367 0,1 0-393 15,-3 0-376-15,2 16-272 16,-1 10-320-16,3 8-24 0,4 3-24 0,0-3 40 15,0-4 0 1,15-6-40 0,6-6-64-16,1-6-144 0,1-12-184 15,3 0 104-15,-2-8 144 31,-1-18 184-31,-6-7 8 0,-5-5 0 0,-10 0 56 0,-2 2 64 16,-4 3 48 0,-19 4-64-1,1 11-104-15,-3 8-40 0,3 10-432 0,4 0-753 16,16 0-959-1,2 7-1969-15,0-4-3129 0</inkml:trace>
  <inkml:trace contextRef="#ctx0" brushRef="#br0" timeOffset="65800.7636">6099 5648 2592 0,'0'0'7546'0,"0"0"-4954"0,0 0-535 0,0 0-257 31,0 0-936-31,0 0-728 0,0 0-24 15,4 75-104-15,6-31 176 16,-1 8 200 15,-1 4-104-31,1 3-103 0,3-3-41 0,-6 0-8 0,3-6-24 0,-5-4-56 16,1-4 72 15,-2-6-80-31,-1-8-40 0,-2-5-8 0,0-12-72 0,0-4-264 47,0-7-633-47,-5-17-2031 0,-6-7-6266 0</inkml:trace>
  <inkml:trace contextRef="#ctx0" brushRef="#br0" timeOffset="66052.778">6093 5642 10354 0,'0'0'2608'0,"0"0"-1768"0,0 0-648 0,0 0 289 0,0 0 39 0,0 0-272 16,73 25-96-1,-59-3 128-15,-8 8 328 0,-6 6 112 0,0 4-256 32,-6 1-152-17,-10 1-120-15,1-9-112 0,1-5-80 0,7-11-400 16,5-9-1456-1,2-8-3705-15</inkml:trace>
  <inkml:trace contextRef="#ctx0" brushRef="#br0" timeOffset="66376.7966">6261 5747 6489 0,'0'0'2232'0,"0"0"-783"0,0 0-161 16,0 0-176-1,0 0-384 1,0 0-192-16,0 0-151 15,0 0-105-15,83-6-8 0,-81-1-112 32,-2 1 184-32,0-3-184 0,0 1 8 0,-6 2-88 0,-5 2-32 0,-5 4-40 31,1 0-8-16,-3 4 0-15,3 12-32 32,1 5 32-17,3 0 8-15,7 0-8 0,4-6-8 0,0-1 8 0,0-5-8 0,17-8-32 0,5-1-400 0,12-1-1097 31,-7-14-2984-31,-5 1-4008 0</inkml:trace>
  <inkml:trace contextRef="#ctx0" brushRef="#br0" timeOffset="66743.8176">6261 5747 3936 0,'128'-61'5417'31,"-131"61"-3640"-31,3 0-257 16,0 0-456-16,0 5-703 0,0 13-209 31,5 8 152-31,4 6-24 0,-2 2-152 0,-5 0-128 0,0-3 96 15,0-8-88 1,0-5-8-16,-2-9 8 16,3-8 0-16,-3-1 80 31,3-3 56-31,1-19-144 0,2-11-8 0,5-3-40 0,1-3 8 15,1 2 40-15,-2 5-96 16,0 8 96-16,-4 11 0 16,-3 6 216-16,-2 7 48 31,3 0-80-31,2 2 16 0,0 11 264 0,1 6-128 0,1 1-112 15,3 0-24 17,-4-2-200-32,10 3-616 0,-5-6-1816 0,1-5-6682 0</inkml:trace>
  <inkml:trace contextRef="#ctx0" brushRef="#br0" timeOffset="67395.8549">6783 5414 9177 0,'0'0'3905'0,"0"0"-2560"31,0 0-993-31,0 0-48 16,0 0 456-1,0 0-8-15,16 103-160 0,-7-70-160 0,-3 2-112 16,-1-5-104-16,0-4-80 15,-3-8-72 1,-2-8-16-16,2-4-40 0,-2-6 0 0,0 0 80 31,0 0-64-15,0 0-24-16,2-6-232 0,5-2-176 0,1 0 72 15,4 0 152-15,1 4-112 16,1 2 104-16,-1 2 88 0,-2 0 32 16,-4 3 72 15,-7 12-56-31,0 6 104 0,0-2-112 0,-2 3 8 15,-12 0-672-15,3-10-1473 16,5-4-2664-16,4-6-1312 0</inkml:trace>
  <inkml:trace contextRef="#ctx0" brushRef="#br0" timeOffset="67764.876">7015 5585 1872 0,'0'0'2977'0,"0"0"-1001"0,0 0 184 0,0 0-207 0,0 0-585 0,0 0-320 15,23 38-392-15,-19-27 65 31,2-6-417-31,3-3-208 0,3-2-88 16,1 0 120 15,-1-6-128-31,0-10 80 0,-1-3-80 0,-1 1-8 0,-6 4-48 0,-2 5-112 16,1 3 168 15,-3 6-80-31,2 0-72 0,0 0-24 0,2 6 24 16,3 6 152 15,0-1 0-31,0-2 104 0,-1-3-104 0,0-3 0 0,-1-3 8 0,-1 0 64 15,-1 0 104-15,-1 0 72 32,-2-2 136-32,0-7-136 0,0-1-232 0,-9-1-16 15,-6 2-1208 16,-8-5-1369-31,8 1-3160 0,3 2-496 0</inkml:trace>
  <inkml:trace contextRef="#ctx0" brushRef="#br0" timeOffset="68031.8912">7229 5354 9690 0,'0'0'2944'0,"0"0"-1031"0,0 0-609 0,0 0-648 16,0 0-480-1,0 0 72-15,19 112 248 0,-9-61 8 0,-1 3-64 16,-1-4-336-16,0-4-40 16,0-8-64 15,-1-8 0-31,7-10-536 0,-3-10-1184 0,-3-8-2913 0</inkml:trace>
  <inkml:trace contextRef="#ctx0" brushRef="#br0" timeOffset="68258.9042">7476 5398 6385 0,'0'0'5473'0,"0"0"-3761"0,0 0-383 15,0 0-801-15,-39 32-336 16,22-6-136-1,2 0-8-15,4-2-48 0,6-3 0 16,3-3-8-16,2-4 0 0,0 0-40 31,0-1 48-31,9-1-8 0,7 3 0 0,-1-3 8 16,5-2 96-16,5-6 64 0,17-4-160 0,-4-3-360 31,-5-8-2841-31</inkml:trace>
  <inkml:trace contextRef="#ctx0" brushRef="#br0" timeOffset="68677.9282">7977 5426 9818 0,'0'0'2192'0,"0"0"-1072"15,0 0 313 16,0 0-281-31,-13 106-664 0,13-93-280 0,13-11-136 0,8-2-56 16,-2-2 168-16,2-19-16 16,-5-3 16-1,-6-2 0-15,-10 0 24 16,0 4-192-1,-2 2-16-15,-16 6-1168 0,-6 4-1673 0,6 6-2496 16,5 4-440-16</inkml:trace>
  <inkml:trace contextRef="#ctx0" brushRef="#br0" timeOffset="68948.9437">7977 5426 3816 0,'106'-54'1825'0,"-98"66"543"0,2 5-351 0,1 0-449 0,-7 3-312 16,-2-2-256 15,-2-1-319-31,0-4-281 0,0-4-296 0,0-6-96 0,4-3 0 0,1 0-8 31,1-6-160-15,6-13 96-16,0-4-72 0,2 3-192 15,-2 1 96 16,-2 11 168-31,-1 2 56 0,1 6 8 0,-2 0-16 0,-1 0 16 0,-1 0 0 0,4 7 16 16,-1 3-16 15,-1 0-857-31,2-2-2335 0,-4 1-5810 0</inkml:trace>
  <inkml:trace contextRef="#ctx0" brushRef="#br0" timeOffset="69287.9631">8301 5048 5577 0,'0'0'5545'0,"0"0"-4841"15,0 0-152 1,0 0 832-16,0 131-119 0,0-90-609 15,6-2-448 17,3-8-112-32,0-4-80 0,2-4-16 0,-2-7-16 0,2-6-368 0,1-9-672 0,-2-1-337 31,2 0 697-16,-1 0 112-15,0 0 152 0,-3 0 376 16,2-1 32 0,-4 1 24-16,1 0 184 0,-3 0 64 0,-2 0-16 15,2 0 152-15,-4 6-224 0,0-2-136 31,0-2-24-31,0-2-728 0,0 0-1176 32,0 0-4346-32</inkml:trace>
  <inkml:trace contextRef="#ctx0" brushRef="#br0" timeOffset="69469.9735">8478 5073 7041 0,'0'0'1920'0,"0"0"-327"0,0 0-225 0,0 0-368 16,0 0-1000-16,0 0-80 16,12 88-6129-16</inkml:trace>
  <inkml:trace contextRef="#ctx0" brushRef="#br0" timeOffset="70265.019">8572 5266 7177 0,'0'0'2505'0,"0"0"-1361"0,0 0 584 15,0 0-256-15,0 0-615 31,0 0-473-31,0 124-192 0,0-98-32 16,0-4-160 0,-2-6 0-16,2-7 0 0,0-8 0 0,0-1 88 15,0 0 40-15,0-20-128 31,0-8-56-31,9-2-168 0,2-3 32 16,2 4 16-16,3 5-24 16,-3 6 200-1,1 8-128-15,-3 4 16 0,1 6 40 0,1 0 72 16,3 0-80-16,3 0-48 15,4-2-553 1,3-2-183-16,1-2-264 16,-3-2 224-16,1 0 152 0,-3-1 456 31,-3 0 160-31,-4 0 112 0,-7 0 24 0,0-1 136 0,-6-3 472 15,-2 4 40 1,0-1-280-16,-2 3-168 16,-12 7-200-16,-3 0 8 15,-4 4-8 1,1 18 0-16,0 9 72 0,4 3 472 15,3 2 328-15,8 1 113 0,5-1-97 32,0-5-336-32,8-5-128 0,9-8-264 0,5-5-120 15,5-7-40 1,19-6-632-16,-5-11-1593 15,-1-5-3576-15</inkml:trace>
  <inkml:trace contextRef="#ctx0" brushRef="#br0" timeOffset="70553.0354">9292 5166 9129 0,'0'0'2185'16,"0"0"-1113"0,0 0 72-16,0 0-127 15,0 0-353-15,125-60-424 0,-98 42-240 0,-2-1-320 31,-4-2-1121-31,-3 4-1383 16,-11 1-2841-16</inkml:trace>
  <inkml:trace contextRef="#ctx0" brushRef="#br0" timeOffset="70715.0447">9430 4991 6281 0,'0'0'3281'0,"0"0"-1161"0,0 0 249 0,0 0-449 15,0 0-448-15,-36 126-568 0,32-91-311 31,4 1-225-31,0-1-184 0,0 1-104 0,0-5-80 32,11-5-304-17,9-8-921-15,1-10-1783 0,-4-8-3762 16</inkml:trace>
  <inkml:trace contextRef="#ctx0" brushRef="#br0" timeOffset="71007.0614">9622 5186 5617 0,'0'0'2472'0,"0"0"-447"0,0 0-681 15,0 0-296-15,0 0-480 0,0 0-344 32,0 0-40-32,69-80-176 0,-67 63 0 0,-2 4-8 15,0-2-48 1,-4 7-112-16,-12 6 160 0,-4 2 200 15,0 4 112-15,2 17 441 32,1 2 383-32,5 6-24 0,5-1-248 0,5-2-296 0,2-6-136 15,0-5-311 1,4-3-65-1,10-5-56-15,4-7-305 0,0 0-623 0,-1-2-776 16,12-34-961 0,-4 2-3256-16,-4-2-32 0</inkml:trace>
  <inkml:trace contextRef="#ctx0" brushRef="#br0" timeOffset="71238.0746">9793 4931 7841 0,'0'0'4337'0,"0"0"-2881"47,0 0-407-47,0 0-321 0,0 0-224 0,0 0-168 0,-46 122-216 0,46-97-96 0,0-5-24 31,15-5 8-15,3-2-16-16,0-5-64 0,0-3 64 0,-4 2 8 15,-1-5 0 16,-3 2 8-31,-5-3-8 0,-1 2 176 0,-4 1-112 0,0 0 96 0,0 4 256 16,-6 2-416 0,-15 1-40-16,6-4-1984 15,2-5-6258-15</inkml:trace>
  <inkml:trace contextRef="#ctx0" brushRef="#br0" timeOffset="71432.0857">9899 5057 10666 0,'0'0'1816'16,"0"0"-1088"-1,0 0 313-15,0 0-57 0,0 0-528 0,115-44-408 16,-91 38-48 0,5-2-928-1,-6 0-1033-15,-8 2-3488 31</inkml:trace>
  <inkml:trace contextRef="#ctx0" brushRef="#br0" timeOffset="71707.1014">9989 4821 6409 0,'0'0'5273'16,"0"0"-4601"-1,0 0-112-15,0 0 641 0,0 0 127 31,-4 121-360-15,15-88-344-16,0-1-152 0,0 2-152 16,-1 1 24-16,-2-2-96 0,-1 1-176 0,-3-5-72 15,4-8 8 1,-4-4 40-16,2-10-32 15,3-7 120-15,5 0-120 32,5-10 105-32,17-33-121 0,-5 1-1273 0,-6 1-3824 0</inkml:trace>
  <inkml:trace contextRef="#ctx0" brushRef="#br0" timeOffset="74427.257">3455 7251 288 0,'0'0'6601'0,"0"0"-4329"16,0 0-263-16,0 0-497 0,0 0 137 31,0 0-305-31,0 0-464 16,-36-72-552-1,48 54-120-15,12-7 128 0,9 0-88 0,5-4 8 16,4 6-112-16,0 0-144 0,3 9 80 15,-1 5-64 1,4 5-8 0,-2 4-8-16,-1 1-8 15,-1 20-72 1,-4 7 80-16,-4 7 0 0,-4 6 0 0,-9 5-48 15,-4 4-96-15,-11 0 72 0,-6 4 64 16,-2-1 0 15,0 2-40-31,-17-2-16 0,-8 0-8 0,-8-6-80 16,-2-3-8-16,-6-8 48 15,-3-6 40 1,0-8 24-16,-6-7 40 0,1-11 8 0,0-4 0 0,0-6 8 16,0-24 0-1,9-7 88 1,8-9 80-16,17-8-176 15,13-4 0-15,2-1-176 0,38-10-840 32,-1 14-1993-32,-1 11-5048 0</inkml:trace>
  <inkml:trace contextRef="#ctx0" brushRef="#br0" timeOffset="74829.28">3784 7109 5145 0,'0'0'6353'0,"0"0"-4321"0,0 0-559 15,0 0-41-15,0 0-416 16,-18 42-640-1,3-7-272-15,-1 8-32 16,-1 2-64 0,-2-3 8-16,4-5-8 0,1-7 0 0,4-7 0 15,3-7-8-15,3-6 8 16,-2-7 8-1,6 0 56-15,0-3-64 0,0 0 8 0,0 0-16 16,0 0 0 0,12 0-88-16,11-3 88 15,5-7 8-15,8 1 40 0,6-5-48 31,2 0 0-31,2 0-48 0,-7-1-344 0,6 1-696 0,-13 4-1096 16,-13 3-2938-16</inkml:trace>
  <inkml:trace contextRef="#ctx0" brushRef="#br0" timeOffset="75095.2952">3842 7141 8809 0,'0'0'2425'0,"0"0"-1545"15,0 0-312-15,0 0 240 0,-37 101-247 16,27-54-289 0,4 0-112-16,1 5-144 0,3 12-16 31,2-12-1113-31,0-10-3480 0</inkml:trace>
  <inkml:trace contextRef="#ctx0" brushRef="#br0" timeOffset="77830.4517">4671 6882 9946 0,'0'0'3224'0,"0"0"-2071"0,0 0-625 0,0 0-40 15,0 0-248 1,5 36-240 0,13 0 0-16,1 14 8 0,2 6 48 15,-4 5-48 1,1-1 48-16,-7-5-48 0,1-6-8 0,-6-9 8 15,1-9-8-15,-5-12 16 16,0-6-8 0,-1-8-8-1,-1-5 8-15,0 0-8 16,-3-5-528-16,-10-11-1961 15,-1-3-3440-15</inkml:trace>
  <inkml:trace contextRef="#ctx0" brushRef="#br0" timeOffset="78182.4718">4700 6880 7681 0,'0'0'4025'0,"0"0"-3393"0,0 0 8 0,0 0 72 16,0 0-39-16,0 0-73 0,0 0-448 31,92 2-8-31,-69 10 32 15,0 3 40 17,-5 4-40-32,-5 3 48 0,-9 2 80 0,-4 5 136 0,0-1-88 0,0-2-128 0,-15-2-64 15,-1-6-48 16,-1-4 48-31,-1-6-160 0,1-8-736 16,3 0-1680 0,5-6-4002-16</inkml:trace>
  <inkml:trace contextRef="#ctx0" brushRef="#br0" timeOffset="78485.4891">5037 6809 7921 0,'0'0'4521'0,"0"0"-2640"15,0 0-353-15,0 0-376 0,0 0-824 32,0 0-264-17,0 0 48-15,2 105-96 0,2-55 32 0,0 7 24 16,1 3 8 15,-3 3-8-31,0-2-16 0,-2-3-40 0,0-10-16 16,0-10 8-1,0-9-8-15,0-12-264 16,0-10-760-16,0-7-944 0,0-13-777 0,0-9-5465 47</inkml:trace>
  <inkml:trace contextRef="#ctx0" brushRef="#br0" timeOffset="78819.5083">5016 6746 9978 0,'0'0'1800'16,"0"0"-1336"-16,0 0 120 31,0 0 160-31,0 0-159 0,0 0-185 0,0 0-96 0,123 80-152 16,-108-62 72-1,-3-1-16 1,-6 4 24-16,-4 0 56 0,-2 0 80 31,0 3 72-31,-6 2-208 0,-10 0-112 0,-3-2 48 0,-2-1-168 0,1-3-136 16,1-8-864 15,7-5-1553-31,5-5-3416 0</inkml:trace>
  <inkml:trace contextRef="#ctx0" brushRef="#br0" timeOffset="79119.5254">5230 6861 3016 0,'0'0'7490'0,"0"0"-5906"0,0 0-1072 0,0 0 184 16,0 0 489-1,0 0-321 1,98-27-640-16,-62 10-112 15,-1 3-72-15,-4 1-40 0,-2 1-1168 0,0 1-657 47,-6 4-2592-47,-7 1-1680 0</inkml:trace>
  <inkml:trace contextRef="#ctx0" brushRef="#br0" timeOffset="79423.5428">5395 6800 6057 0,'0'0'4505'0,"0"0"-2881"16,0 0-272-16,0 0-599 0,0 0 111 16,0 0-104-1,-4 120-280-15,4-84-176 0,4 2-56 0,3-1 24 16,-2-8-200-16,1-1 0 31,-4-3 56-31,3-4-128 0,-4-6 16 16,2-3-8-16,-1-4-8 15,0 1 8 1,0-6-8-16,6-3-368 0,-4 0-2176 0,0-6-6474 0</inkml:trace>
  <inkml:trace contextRef="#ctx0" brushRef="#br0" timeOffset="80531.6062">5727 7009 1072 0,'0'0'7897'31,"0"0"-5224"-31,0 0-537 16,0 0-375 0,0 0-393-16,0 0-808 0,0 0-456 0,9-9-8 15,24-7 256-15,8-4 72 0,5-3-39 31,-1-2-177-31,-1 3-136 16,-6 2-72-16,-5 5-112 16,-6 2-665-1,-6-3-1263-15,-8 3-2361 0,-8 5-3385 0</inkml:trace>
  <inkml:trace contextRef="#ctx0" brushRef="#br0" timeOffset="80910.6279">5937 6666 6705 0,'0'0'2208'0,"0"0"-807"0,0 0-457 0,0 0 368 0,0 0-112 0,0 0-103 16,51 3-289-16,-25-3-80 31,3 3-224-31,2-3-192 0,1 3-128 16,-3 1-40 15,-5 2 0-15,-3 2-16-16,-6 1-48 0,-6-1 112 0,-4 1 64 0,-5 4 161 0,0 1 119 0,-2 7-160 31,-19 6-184-31,-1 7-192 0,-14 18-56 15,5-10-1145-15,6-5-4528 0</inkml:trace>
  <inkml:trace contextRef="#ctx0" brushRef="#br0" timeOffset="82759.7336">6683 6485 6129 0,'0'0'2416'31,"0"0"-1103"-31,0 0 575 16,0 0 513-16,0 93-569 31,0-52-640-31,0 7-408 0,2 2-240 0,2 2-247 0,4 1-145 0,-2-5-104 16,1-4-48-1,1-8 0-15,4-5-457 0,1-9-903 16,-4-8-1536-1,0-10-2914 1</inkml:trace>
  <inkml:trace contextRef="#ctx0" brushRef="#br0" timeOffset="83027.7489">6666 6465 1840 0,'0'0'7738'0,"0"0"-6322"0,0 0-48 15,0 0-352-15,0 0-151 0,135 20 95 16,-112 0-432 0,-8 6-8-16,-13 4 104 15,-2 4 40-15,-4 6-272 31,-19 0-256-31,-1-4-136 0,-7-3-352 0,9-11-1400 0,3-12-3801 16</inkml:trace>
  <inkml:trace contextRef="#ctx0" brushRef="#br0" timeOffset="83617.7827">6876 6377 9522 0,'0'0'2720'16,"0"0"-976"-16,0 0-111 15,0 0-817 1,0 0-640-16,0 0-24 0,14 130 144 0,-9-65-48 16,1 1 0-16,-2-4-24 0,6-8-152 31,1-10-72-31,5-10-56 15,1-12-456-15,8-13-696 16,0-9-712 0,-2 0-273-16,2-21-736 0,-5-12-151 0,-4-7 703 15,-7-4 1545 1,-7 3 832-16,-2 4 1712 0,0 9 537 15,0 8 760-15,-2 10-225 32,-7 7-191-32,2 3-1025 0,-2 0-872 0,1 17-472 0,-2 8-160 15,4 3-8-15,1-2-40 31,5-2-8-31,0-7-8 0,0-4 0 16,0-7 0-16,9-2-200 31,1-4-344-31,0 0-104 0,1 0-248 0,-1-8-312 0,-2-2-97 0,-1-1-191 16,-3 1-400-1,-2 5 239 1,-2-1 721-16,3 3 760 0,-3 2 176 16,2 1 440-1,1 0 32-15,1 0 816 0,3 0-407 0,-1 0 31 16,3-4 64-16,5-2-88 31,-1-3-328-31,1-3-168 0,3 0-248 16,1-2-72-1,1 2-72-15,0-2-288 0,-1 2-840 16,-1-1-1160-16,-5 2-761 0,-6 5-80 31</inkml:trace>
  <inkml:trace contextRef="#ctx0" brushRef="#br0" timeOffset="83818.7942">7275 6535 856 0,'0'0'4545'0,"0"0"-2553"0,0 0-656 0,0 0-383 0,0 0-417 0,0 0-408 0,0 0-120 16,-4 1 256-16,6 22 200 31,2 4 0-31,-2 9-40 0,2-2-120 16,-4-5-160-16,2-3-80 15,2-8-64-15,3-9-184 16,-1-9-1024-16,8-10-1049 0,-1-16-655 0</inkml:trace>
  <inkml:trace contextRef="#ctx0" brushRef="#br0" timeOffset="84161.8138">7476 6222 8529 0,'0'0'3849'15,"0"0"-3129"16,0 0 609-31,0 0 223 0,0 122-488 0,0-69-584 16,0 3-296 0,0 4-96-16,11 2-24 15,5 1-64-15,-1-5 16 0,1-7-16 0,-1-6 0 16,2-9 0-1,-7-8 0-15,-1-10 0 16,-4-8 8-16,-5-6-8 0,0-4 8 31,0 0-8-31,-16 0-984 0,-12-8-1208 0,-28-19-521 16,9 0-3072-16,0-1 64 0</inkml:trace>
  <inkml:trace contextRef="#ctx0" brushRef="#br0" timeOffset="84969.86">7329 6623 4656 0,'0'0'2009'0,"0"0"-713"31,0 0-40-16,84-108-191-15,-45 79-393 0,-1 8-216 0,2 4-192 0,-4 11-64 0,-5 6 24 32,-2 0 64-32,-5 23 88 0,-6 7-16 15,-4 6-56-15,-6 0 32 16,-3-4-112 15,-3-6 65-31,0-5-137 0,2-11-152 0,1-9 8 0,0-1-8 0,1-4 192 16,1-15-8-1,-3-8-80-15,-3-5-104 16,-1-7-32-16,0 0-248 15,0-5-240 1,0 4 23-16,0 8 121 0,0 8 152 0,0 11 176 16,0 10 48-16,0 3-16 15,0 0 16 1,10 16 360-16,4 4-72 15,-3 4-120-15,3 3-32 32,-6-2-16-32,1 1-55 0,-2-4 23 0,0-4-88 0,-1-2 0 0,-2-8 0 15,3-2-217-15,-5-6-319 16,3 0-264-1,0-8 104-15,-1-14-168 16,0-6-688 0,3-2 15-16,1 3 865 0,2 2 488 0,-1 7 184 15,1 6 232-15,0 4 256 0,-1 8 248 31,-4 0-112-31,3 4 409 16,-1 18-105 15,0 4-168-31,-3 2-264 0,0-1-224 0,0-4-144 0,-1-7-72 0,-1-4-48 16,3-10 8-1,-3-2-16-15,3 0 0 16,-1-16 0-16,0-7-8 16,3-4-296-1,2-2-136-15,2 4 224 0,0 5 96 0,0 4 112 16,0 10 0-16,-2 4 8 0,3 2 296 15,-4 2 216 1,1 14 72-16,-1 0-16 47,-4 2-55-47,0-2-233 0,0-3-136 0,-1-4-144 15,1-3-32-15,0-6-745 0,4 0-679 0,0-6 616 0,5-12-488 32,-1-2-241-32,0 4 657 0,5 5 632 0,-6 10 280 15,2 1 632 16,-2 0 929-31,-2 7-321 16,-2 8-320-16,-3 11-432 0,-2-4-488 0,-2-4-1848 0</inkml:trace>
  <inkml:trace contextRef="#ctx0" brushRef="#br0" timeOffset="87852.0249">8704 6431 6105 0,'0'0'4113'0,"0"0"-2209"0,0 0-312 31,0 0-119-15,0 0-321-16,-4 0-448 0,2 0-360 15,-1 8-120 1,0 8-24-16,-3 7-72 0,-5 10-128 0,1-3-1592 0,0-5-6306 16</inkml:trace>
  <inkml:trace contextRef="#ctx0" brushRef="#br0" timeOffset="91692.2445">9440 5920 9634 0,'0'0'4016'15,"0"0"-2343"-15,0 0 135 31,0 0-296-31,0 0-527 0,-8 8-585 16,8 18-352-16,0 14 0 31,0 6 72-31,8 6-8 0,0-2-64 0,0-4-48 0,5-6 56 16,-1-8-56-1,1-7-88-15,1-12-424 0,-1-8-608 16,10-8-1009-16,-7-16-2256 31,-3-8-4961-15</inkml:trace>
  <inkml:trace contextRef="#ctx0" brushRef="#br0" timeOffset="92072.2663">9662 5873 11386 0,'0'0'2472'15,"0"0"-1319"-15,0 0-257 16,0 0 208-16,0 0-432 31,-14 121-400-31,24-92-96 31,7 1-104-31,5-7-24 0,1-1 8 0,2-3-48 0,-1 0-8 0,0-5 16 16,-1-4 24-16,-4 0-32 16,-3-4-8-1,-3 0 56-15,-3-4-56 16,-6-2-48-16,-4 2 48 31,0-2 192-31,0 0 593 0,-4 0 31 0,-12 2-552 0,-9 2-184 0,-6 4-80 16,-7 3-144-16,-3 5-552 31,-13-12-1081-16,12-4-2584-15,5 0-3776 0</inkml:trace>
  <inkml:trace contextRef="#ctx0" brushRef="#br0" timeOffset="92169.2718">9650 5936 6873 0,'0'0'3193'0,"0"0"-1321"0,0 0 168 0,0 0-991 0,121-22-505 16,-80 15-456 15,17 3-88-31,-12 3-1657 0,-6 1-3800 0</inkml:trace>
  <inkml:trace contextRef="#ctx0" brushRef="#br0" timeOffset="92355.2825">10012 6026 10362 0,'0'0'4361'0,"0"0"-3601"0,0 0 240 16,0 0-344 0,0 0-336-16,0 0-216 0,0 0-104 15,0 0-496-15,145-69-1520 16,-118 48-2617 15,-11 2-2361-31</inkml:trace>
  <inkml:trace contextRef="#ctx0" brushRef="#br0" timeOffset="92510.2913">10213 5861 6913 0,'0'0'4265'0,"0"0"-3249"15,0 0-176-15,0 0 1193 0,0 0-817 16,0 0-552 0,0 0-408-1,0 129-128-15,2-108-64 31,4 0-64-31,3-11-1232 0,0-6-1833 0,0-4-4600 0</inkml:trace>
  <inkml:trace contextRef="#ctx0" brushRef="#br0" timeOffset="92876.3123">10355 5577 1360 0,'0'0'9818'15,"0"0"-7762"1,0 0-1167-1,0 0 47-15,0 0-136 0,0 0 56 0,0 0-280 16,2 118 112 0,1-71-16-16,-3 4-255 0,4 5-145 15,0-2-48-15,3-1-72 16,3-9-152-1,5-6 0 1,2-10 0-16,1-10 0 0,3-8-8 16,-4-8-56-1,1-2-24-15,-3-4 88 0,-2-18 8 0,-3-4 0 0,-6-2 8 0,-4 0 0 16,0 1-16-1,-4 5-120 17,-11 8-472-32,-14 14-689 0,6 0-1055 0,-2 9-5794 0</inkml:trace>
  <inkml:trace contextRef="#ctx0" brushRef="#br0" timeOffset="94314.3945">10886 5793 8225 0,'0'0'2673'0,"0"0"-825"15,0 0 33 1,0 0-281-16,0 0-656 0,-6 0-456 15,6 0-232-15,0 0-64 32,0 0-192-32,12-2 0 0,13-4 40 15,8 0 160-15,5 0-56 0,4-2 8 31,5 0 25-31,1-2-1 0,4-1-40 0,-3 0-128 0,-7 3 88 16,-4 0-88 0,-9 2-8-1,-6 4 0-15,-11 0-160 0,-2 2-257 16,-6 0-303-1,-4 0-440-15,0-4-456 0,0 1-1177 16,0-3-5737-16</inkml:trace>
  <inkml:trace contextRef="#ctx0" brushRef="#br0" timeOffset="94600.4109">11291 5528 5193 0,'0'0'2376'0,"0"0"-1312"0,0 0 353 31,0 0-25-31,0 0-336 0,0 0-448 16,125 8-152-16,-88-8-96 47,-3 5 49-47,-3-1-209 0,-9 1 24 0,-4 6-120 0,-9-1 144 0,-9 4 264 0,0 4 120 31,-2 4-56-15,-20 1-280-16,-5 7-296 0,-13-1-800 0,7-7-2385 15,6-6-6377 16</inkml:trace>
  <inkml:trace contextRef="#ctx0" brushRef="#br0" timeOffset="97453.5741">11910 5034 8313 0,'0'0'2833'0,"0"0"-673"16,0 0-207-1,0 0-265-15,-14-12-728 0,14 12-688 0,0 23-216 31,0 13-40-15,10 12 256-16,-1 7-120 0,-1 3-31 0,0-4-17 16,-2-6-56-16,1-10-48 0,-1-10 0 31,-2-6-112-31,-3-10-417 0,-1-9-319 0,0-3-144 0,0-17-1128 15,0-10-5362-15,0-4 618 32</inkml:trace>
  <inkml:trace contextRef="#ctx0" brushRef="#br0" timeOffset="97758.5915">11931 4934 9353 0,'0'0'3145'0,"0"0"-2233"16,0 0 217-16,0 0-121 0,0 0-320 15,0 0-368-15,0 0-200 0,0 0-40 16,121 2-8-16,-107 21 0 16,-10 4 64-16,-4 13 184 15,-2 1-24 16,-22 1-104-31,-3 1-112 0,0-11 0 0,3-6-64 16,6-10-16 0,7-8 48-16,7-4-32 15,4 0 32-15,0-2-48 0,0 4-80 0,2 0 80 0,11-1 128 31,5 1 0-15,4-1-56-16,2-4-8 0,5-1-64 16,0 0-360 15,15 0-1032-31,-5-12-1417 15,-10 1-3464-15</inkml:trace>
  <inkml:trace contextRef="#ctx0" brushRef="#br0" timeOffset="98056.6086">12242 5178 3936 0,'0'0'4681'0,"0"0"-2800"0,0 0-313 31,0 0 48-31,0 0-279 0,0 0-497 0,53-14-160 16,-43-4-264 0,-2 0-192-16,-5-1-48 0,-3 1-56 15,0 3 8 16,-5 2-48-31,-13 1-64 0,-1 4 88 0,-2 6-104 0,1 2-8 0,0 2 0 0,2 18 8 32,5 8 0-17,1 4 72-15,8 1 160 0,4-5-96 16,0-2-128-1,12-8-8-15,7-6-40 0,4-6-680 0,4-6-552 16,0 0-848-16,4-14-1985 0,-8-8-504 31,-2 1-496-31</inkml:trace>
  <inkml:trace contextRef="#ctx0" brushRef="#br0" timeOffset="98397.6281">12242 5178 304 0,'118'-97'4104'0,"-118"97"-2055"0,0 0-801 0,0 0-568 0,3 4 24 0,5 10 305 31,-1 3-217-16,2-4-176-15,-2 1-40 0,-3-5-64 0,1-4-280 16,-5-2-168 0,2-2 16-16,-2-1 32 15,0 0 216-15,0-8 96 0,0-11-424 0,2-6-480 16,0-5-752-1,0 0-48-15,3 3 16 16,-3 2 535-16,0 7 473 31,-2 8 256-31,0 6 785 0,0 4 631 0,0 0-336 0,0 0-408 0,0 0-240 16,2 0-288-1,3 8-136 17,0 5 40-32,1 4 32 0,7 6-80 0,-1-8-672 15,-1-3-3497 16</inkml:trace>
  <inkml:trace contextRef="#ctx0" brushRef="#br0" timeOffset="98662.6432">12692 5039 2600 0,'0'0'5425'0,"0"0"-4008"16,0 0 191-16,0 0 384 15,0 0-615 1,0 0-913-16,0 0-344 16,0 0-120-16,16-72-8 15,-16 54-120 1,0 4-112-16,-12 2 64 0,-3 6 88 0,-5 6 24 0,-5 0 64 15,1 6 16 1,-3 13-8 0,3 6 144-16,3 0 64 0,8 2 112 15,9-3 16-15,4-4-208 16,0-2-128-16,9-4 64 0,11-2-56 15,4-6-16-15,3-2-40 32,13-4-976-32,-6-1-1321 0,-5-12-3280 0</inkml:trace>
  <inkml:trace contextRef="#ctx0" brushRef="#br0" timeOffset="99067.6664">12692 5039 7009 0,'98'-122'2729'0,"-98"136"-2033"0,0 6 544 15,0 2 64 17,0 0-616-32,0 0-360 0,0-5-247 0,12-3-33 0,-4-7-48 0,3-5-201 15,1-2-591-15,-2 0 56 31,2-6 144-31,-3-11-280 0,-1-8-344 16,-1 0 31-16,-2-4 601 16,4 8 416-1,-5 4 168 1,3 7 72-16,-3 8 232 0,0 2-112 0,4 0 552 0,0 16 321 15,0 2-449 1,3 0-40-16,-3-2-176 0,1-3-160 16,-3-2 136-16,4-7-120 31,-4-2-168-31,1-2 88 0,2 0 120 0,-2-18-32 0,2-4-64 15,-3-5-120 1,-4-2-80 15,-2-7 0-31,0 6-2016 0,-2 10-5778 0</inkml:trace>
  <inkml:trace contextRef="#ctx0" brushRef="#br0" timeOffset="100619.7552">12044 5731 5393 0,'0'0'2552'31,"0"0"-1047"-31,0 0 191 0,0 0 136 16,0 0-415-16,0 0-849 15,-3-8-472 1,3 8 24-16,0 0 8 0,0 0-120 0,0 0-8 16,0 0 0-16,0 0 0 15,0 0 8 1,0 0 216-16,0 2-176 15,0 14-40-15,0 10 744 0,5 8 184 32,-1 8-448-32,1 3-288 0,-1-8-48 0,1-2-152 0,1-7-8 15,1-6 8 1,-1-9 0-1,2-2 0-15,-4-7-568 0,0-4-984 0,-1 0-2753 47,-1-6-3201-47</inkml:trace>
  <inkml:trace contextRef="#ctx0" brushRef="#br0" timeOffset="100889.7706">12081 5653 4456 0,'0'0'5642'31,"0"0"-4578"-31,0 0-656 0,0 0 360 16,0 0 48-16,0 0-232 31,0 0 65-31,132-61-129 0,-110 61-408 0,-4 6-16 0,-9 13 160 15,-9 5 168 1,0 6 312 0,-11 2-296-16,-16 1-240 0,-5 0-128 31,4-7-72-31,1-5-592 0,2-9-1560 0,10-6-2913 0,7-6-4065 15</inkml:trace>
  <inkml:trace contextRef="#ctx0" brushRef="#br0" timeOffset="101115.7835">12324 5636 7361 0,'0'0'5097'0,"0"0"-3937"0,0 0-407 31,0 0 111-15,0 0 64-16,0 0-440 0,0 0-40 0,21 137-184 15,-15-93-80 1,-2-2-48-16,4 1-88 0,-4-3-48 0,3-4 16 16,-3-5-16-16,0-10-360 31,-2-7-880-31,-2-8-1689 0,0-3-5056 15</inkml:trace>
  <inkml:trace contextRef="#ctx0" brushRef="#br0" timeOffset="101424.8012">12345 5531 3288 0,'0'0'6874'0,"0"0"-5690"16,0 0-856-1,0 0 488-15,0 0 280 16,0 0-527-16,114 14-321 0,-91-5-112 31,-5 1 80-31,-5 7-40 0,-7 2 152 16,-6 6 328-16,0 3 280 0,-14 4-416 0,-13 2-216 31,-2-4-216-31,-2-1-88 0,0-10-480 16,9-5-1208-16,6-9-3553 31</inkml:trace>
  <inkml:trace contextRef="#ctx0" brushRef="#br0" timeOffset="101763.8206">12534 5542 1816 0,'0'0'7337'0,"0"0"-4352"16,0 0-824-16,0 0-633 15,0 0-576 1,0 0-536-16,0 0-288 0,16 3-24 31,10-16 320-31,8-2-56 0,2-2-80 0,-3 5-160 16,-2 2-128-16,-6 6-8 31,-4 4-520-31,0 0-832 0,-8 0-1729 0,-4 7-4128 15</inkml:trace>
  <inkml:trace contextRef="#ctx0" brushRef="#br0" timeOffset="102075.8384">12748 5521 7057 0,'0'0'4465'0,"0"0"-3265"0,0 0-152 0,0 0-159 31,0 0 63-31,0 0-184 16,0 0-248-16,6 106-120 0,-1-72-120 15,-3 4-56-15,1 2-112 16,-1-4-104-1,0-4 8-15,0-5-8 0,-2-5 0 0,0-6 64 16,2-4-64 15,-2-3-16-31,0 0 8 0,0 0-248 0,0 3-624 16,0 4-800-16,0-1-1009 0,0-3-2944 31</inkml:trace>
  <inkml:trace contextRef="#ctx0" brushRef="#br0" timeOffset="111688.3882">13614 5160 3224 0,'0'0'6530'0,"0"0"-4586"0,0 0-536 0,0 0 33 16,-53-14-201-1,33 14-512-15,-2 10-520 16,-5 10-144-16,0 4-56 0,5 2 72 31,6 0-32-31,8-2-40 0,8-4-8 0,0-2 0 0,4-2 0 16,16-4 0-1,6 0 88 1,0-5 0-16,4 2 32 0,-1-3 8 15,-4 0-56-15,-5 2-64 32,-5 3 0-32,-6-2 0 0,-4 5 48 0,-5 4-8 0,0 0 40 0,0 3 48 31,-16-2-96-16,-1-1-40-15,-1-4-296 0,-3-11-976 0,6-3-1809 16,3 0-4456 0</inkml:trace>
  <inkml:trace contextRef="#ctx0" brushRef="#br0" timeOffset="112170.4158">13755 5029 3728 0,'0'0'6674'15,"0"0"-4514"1,0 0-631-16,0 0-265 16,0 0-640-16,0 0-352 15,0 0-120 1,0 113 96-16,0-67 72 15,-2 0 104-15,2 2-224 0,-2-4-104 0,-3-4-16 16,2-2-72 0,-3-8 48-16,1-5-56 0,1-10 8 15,2-5 0 1,0-6-8-16,0-4 8 0,2 0 88 31,0-10 48-31,0-12-144 0,10-4 0 0,7 0-48 16,-2 4 32 15,1 7-48-31,-1 12 16 0,1 3-64 15,-3 0 32 17,-2 3 80-17,1 14 16-15,-4 0-16 0,-1 0 8 31,-4-1-8-31,8-3-608 16,-3-6-1736-16,1-7-3706 31</inkml:trace>
  <inkml:trace contextRef="#ctx0" brushRef="#br0" timeOffset="112349.4261">13957 5316 8313 0,'0'0'2241'15,"0"0"-1121"1,0 0 784-16,0 0-343 0,0 0-793 0,0 0-336 16,12 6 48 15,-3-6-80-31,-1-2-152 0,0-2-48 0,-6-2-56 0,-2 2 8 15,0-4 160 1,0-2-312-16,0-5-48 0,-10-2-1304 16,4 1-2633-16,-1 2-2696 31</inkml:trace>
  <inkml:trace contextRef="#ctx0" brushRef="#br0" timeOffset="112605.4407">13957 5316 5297 0,'119'-120'2384'0,"-115"130"33"0,6 4-921 15,-2 4 64-15,0 4-487 16,-1 0-377 0,3 2-208-16,-4-2-16 0,-1 0-224 15,-1-2-88-15,0-6-112 0,-2-4 56 31,-2-3-104-31,4-5 96 16,-4-2 456-16,0 0 416 0,0-11 41 16,2-15-657-1,0-8-288-15,2-8-64 0,9-16-1153 0,1 10-1951 16,-3 10-4378 15</inkml:trace>
  <inkml:trace contextRef="#ctx0" brushRef="#br0" timeOffset="112813.4526">14248 5122 7497 0,'0'0'5401'0,"0"0"-3776"0,0 0-585 31,0 0-488-15,0 0-320-16,0 0-40 0,60-13-136 0,-33 3-56 15,-4 2-336 1,6-2-1088-16,-6 5-2801 0,-10-2-2569 0</inkml:trace>
  <inkml:trace contextRef="#ctx0" brushRef="#br0" timeOffset="113097.4688">14283 4975 6545 0,'0'0'3305'0,"0"0"-1401"0,0 0-416 0,0 0-559 0,0 0-641 0,0 0 160 16,0 0-88-16,0 0-8 15,48 110-80 1,-34-75-72 0,-1 1 88-16,-3-4-40 0,1-3 56 15,-3-2-8-15,2-5-32 31,-1-8-80-31,1-4-104 0,2-6-8 0,-1-4 64 0,7 0-32 16,8-34-104 15,-1 0-1720-31,-7 0-5954 0</inkml:trace>
  <inkml:trace contextRef="#ctx0" brushRef="#br0" timeOffset="114914.5728">14481 4442 7513 0,'0'0'3065'0,"0"0"-2353"31,0 0-632-31,0 0 264 0,0 0 672 0,70 28-24 0,-44-8-343 16,7 4-129-1,1 4 192 1,2 6-56-16,-1 6-336 16,-1 4-64-1,-3 9 120-15,-4 2 40 0,-5 8-40 0,-9 1 96 16,-5 4-7-16,-8 3-161 0,0 1-72 31,-12 1-80-31,-17 7-48 16,-11-3-104-16,-36 28-464 31,7-22-2169-31,-2-12-7761 0</inkml:trace>
  <inkml:trace contextRef="#ctx0" brushRef="#br0" timeOffset="116282.651">11821 4634 5705 0,'0'0'2872'0,"0"0"-1383"16,0 0-225-1,0 0-112-15,0 0-128 0,0 0-223 0,-36 0-129 16,30 0-144-16,1 0-56 31,-4 2-248-31,0 9-136 0,-4 6-80 16,-3 7 8 15,0 8-16-31,-1 5 0 0,-1 1 0 15,1 2 0 1,1-4 0-16,0-2 8 0,5-3 0 0,2 0-8 0,3-1 0 16,3 2 0 15,1 5 0-31,2 0-8 0,0 8-8 0,0 0 16 0,0 4-8 15,9-3 0 32,-3 0 8-47,1-6 0 0,0-3 0 0,2 0 0 0,0-4 0 0,2-1 0 0,2 0 0 0,-2-2-8 16,0-1 0 15,-2 2 8-31,0-3 0 0,-2-5 0 0,0 4-8 16,4-4 8-16,0 2 0 0,5 0-48 15,6 6 32 1,0-1-40-16,7 2 56 0,2-1-8 15,2-2 0 17,4-1 8-32,18 1-384 0,-8-8-1921 0,-9-2-6048 0</inkml:trace>
  <inkml:trace contextRef="#ctx0" brushRef="#br0" timeOffset="164889.4312">3604 8508 6617 0,'0'0'2953'0,"0"0"-1073"0,0 0-312 0,0 0-151 15,-11 0-177 1,9-7-400-1,0-1-440-15,2-3-232 0,0-1 176 32,0-2-120-32,0 2-24 0,0 0-192 0,0-2 120 0,10-3-128 15,11 2 0 1,2-3 0-16,4 1 80 15,5 4-72 1,1 3-8-16,3 2-96 0,0 6 96 0,-1 2-96 16,-1 0 96-16,1 6-8 31,-4 8-8-31,-2 5 16 0,-4 4 72 0,-2 4-64 0,-4 4-8 31,-3 3-72-15,-7 7 16-16,-3 4-40 0,-6 4-8 0,0 1-96 15,0 2 24 16,-8-4 40-31,-5-4 48 0,-6-6 88 0,0-6-48 0,1-6 40 0,-7-5 8 32,-4-6 8-32,-4-2 40 0,-7-6-40 15,-3-4 256-15,-1-3-16 16,-3 0-56 15,2-17 48-31,6-3-40 0,2-4 56 0,8-3-64 0,10-2-120 0,7-1-72 16,12-3-136 15,0 0-624-31,27-15-1048 0,4 6-2329 0,1 7-2232 0</inkml:trace>
  <inkml:trace contextRef="#ctx0" brushRef="#br0" timeOffset="165350.4575">3834 8432 7801 0,'0'0'4217'0,"0"0"-2617"31,0 0-287-31,0 0-281 0,0 0-632 0,0 0-120 0,-41 82-72 31,37-49-72-31,1-4-48 0,3-1-72 16,0-1-16-16,0-5 0 16,7-1 0-1,5-4-8-15,3-1 8 0,-1-2 0 0,1-3 0 16,1-2-8-16,-3-1 8 31,0-2-64-31,-4-4 16 0,0 0-16 0,-3 0-72 16,-1-2 64-1,-3 2 56-15,1-2 8 16,-1 0 8-16,-2 2-24 0,0-2 24 0,0 0 0 31,0 3 72-31,0-2 168 16,-14 4-40-16,-8-3-96 0,-4 4-96 31,-5-1-8-31,-8-3-224 0,4-2-712 0,-3-8-1537 0,8-12-3000 15,13-3-2687 1</inkml:trace>
  <inkml:trace contextRef="#ctx0" brushRef="#br0" timeOffset="165603.472">3782 8531 4152 0,'0'0'2929'16,"0"0"-1481"0,0 0 185-16,0 0-89 0,0 0-360 0,0 0-224 31,89-17-375-16,-60 9-321-15,22-7-264 0,-6-2-889 0,-5 3-4488 0</inkml:trace>
  <inkml:trace contextRef="#ctx0" brushRef="#br0" timeOffset="166756.538">4869 8246 4793 0,'0'0'3272'0,"0"0"-959"16,0 0-265 0,0 0-279-16,0 0-129 0,0 0-616 15,-64-115-344-15,35 102-344 31,0 0-32-31,0 9 112 0,2 4-199 0,3 4-105 0,4 22-112 0,1 12-8 32,6 9-120-32,5 5 80 15,6 2-9-15,2 2-95 16,0-4-112-1,0-6 48-15,6-5-56 0,7-11 120 0,3-9-80 16,1-4 64-16,3-9 40 31,3-8 32-31,-1 0 16 0,0 0 24 16,1-21 56-1,-3-7 224-15,0-8-32 0,-2-6-64 0,-5-6 224 16,-9-4-136-16,-4-1-72 0,0 3 0 16,0 9-144-1,-11 15-848 1,3 13-1008-16,-2 13-2737 0</inkml:trace>
  <inkml:trace contextRef="#ctx0" brushRef="#br0" timeOffset="166971.5503">4749 8420 9658 0,'0'0'2392'0,"0"0"-1704"15,0 0-472 1,0 0 80-1,0 0 184-15,0 0-167 0,0 0-161 16,120 74-152 15,-89-55 0-31,12-1-8 0,-9-5-1145 0,-5-3-3416 0</inkml:trace>
  <inkml:trace contextRef="#ctx0" brushRef="#br0" timeOffset="167402.5749">4990 8316 9177 0,'0'0'2497'0,"0"0"-1849"0,0 0-368 0,0 0 248 0,0 0-40 16,2 104-208-16,9-75-184 0,2-4-96 16,3-5 8-1,-1-4 16-15,-1-6-24 16,-2-6-40-16,2-4 32 0,-2 0-56 31,1-11-80-31,-2-14 144 0,-1-5 80 0,-4 0-72 16,-2-1 64-16,-2 2-64 15,-2 7-8 1,0 8 64-16,0 4 41 47,0 6 223-47,0 2 88 0,0 2-72 0,0 0-288 0,0 2-56 0,5 14-48 0,2 6 48 0,4 4-8 15,0 2 0 16,1-1-40-31,0-6 48 0,-1-1 8 0,-1-5-8 0,1-7-56 47,3-8-792-47,-4 0-1001 0,1 0-3048 0</inkml:trace>
  <inkml:trace contextRef="#ctx0" brushRef="#br0" timeOffset="167842.6001">5277 8332 4785 0,'0'0'1648'0,"0"0"120"0,0 0-7 15,0 0-737 1,0 0 88-16,0 0-472 0,0 0-312 15,122-52-144-15,-112 35-88 32,-6 1-48-32,-4 1 16 15,0-1-64 16,-6 0-8-31,-17 4-40 0,-2 2 0 0,-1 7-160 0,1 3 40 0,1 4 160 16,6 21-88 0,3 4 48-1,3 7 48-15,8 1 48 0,4-3 40 0,0-2 88 0,0-4-120 16,4-6-8-1,8-6-32-15,1-5-8 0,-3-6 120 0,7-5-128 16,-2 0-184 0,14-24-512-16,-5-6-1664 15,-1-2-4250-15</inkml:trace>
  <inkml:trace contextRef="#ctx0" brushRef="#br0" timeOffset="168087.6141">5478 8097 4488 0,'0'0'5186'0,"0"0"-3482"0,0 0-208 15,0 0-768-15,0 0-55 0,0 0-289 16,0 0-136-16,-36 104-144 16,36-81-96-1,0-4 16-15,13-5-24 31,5-3-8-31,0-5-96 0,0-2-160 0,0-4 24 0,-3 2 96 16,-1-2-8-16,-5 0-161 0,-3 2 217 47,-2-1-24-47,-1 2 120 0,-3 3 16 0,0 1-8 0,-5 1-8 0,-22 7-32 15,6-1-624 17,-2-6-3953-32</inkml:trace>
  <inkml:trace contextRef="#ctx0" brushRef="#br0" timeOffset="168325.6277">5634 8151 6465 0,'0'0'2392'16,"0"0"-479"-16,0 0-385 15,0 0-632 1,0 0-144-16,122-50-415 16,-104 42-233-16,-3 1-104 15,-4 0-409 1,-3 0-463-16,-8-4-712 0,0 1-2505 0,0 0-1184 0</inkml:trace>
  <inkml:trace contextRef="#ctx0" brushRef="#br0" timeOffset="168466.6358">5738 8007 5577 0,'0'0'2856'0,"0"0"-783"0,0 0-521 0,0 0 104 16,-20 128-391-16,18-89-617 0,0-3-360 31,2-4-160-31,0-8-112 0,2-7-16 0,11-8-712 47,1-9-1193-47,8-6-543 0,-4-17-841 0,-3-2-2024 0</inkml:trace>
  <inkml:trace contextRef="#ctx0" brushRef="#br0" timeOffset="168635.6454">5841 8119 5113 0,'0'0'1928'0,"0"0"-608"15,0 0 521 1,0 0-361 0,0 0-384-16,0 0-464 31,0 0-352-31,17 66-280 0,-15-54 0 0,4-8-912 0,-4-4-1744 0,0 0-3946 15</inkml:trace>
  <inkml:trace contextRef="#ctx0" brushRef="#br0" timeOffset="169250.6806">5887 7885 4200 0,'0'0'6418'0,"0"0"-4570"0,0 0-1000 0,0 0-384 0,0 0-344 0,0 0 81 0,0 0 87 16,41 96-48-16,-30-53-112 31,2-1-120-31,-1-5 48 0,-2-1-56 16,1-6 0-16,1-6 0 31,-3-4-8-31,1-8 0 0,0-5-16 0,-4-6 16 0,3-1-32 0,-1-1 40 15,-2-20 88 17,-4-5-40-32,-2-6-48 0,0-2-136 0,0-2-344 15,0 6-313 16,0 9-367-31,-2 11-112 0,2 6-889 0,0 4-783 0,0 0 1255 0,2 0 1225 16,9 6 464 15,3-1 176-31,-3 1 785 0,-3-2 87 0,1 2 256 16,0 0 8-1,-2 0-263-15,-1 5-17 16,1 2-368-16,-2 3-40 0,0 0-248 0,-1 2-64 16,-2-2-296-1,-2-3 64 1,0-4-80-16,2-3 64 0,-2-3-64 0,2-3-8 31,0 0-120-31,3-15 24 0,4-9 104 0,0-8 0 0,4-3-280 16,1-1-128-16,-1 7 152 31,1 8 200-31,-1 9 40 0,-3 6 16 15,2 6-8 1,1 0 8 0,-1 0 168-16,1 11 32 0,0 3 48 15,3 0-56 32,-1 4-24-47,-1 0 72 0,3 7-240 0,-3-7-472 0,-5-1-5489 0</inkml:trace>
  <inkml:trace contextRef="#ctx0" brushRef="#br0" timeOffset="170958.7783">5598 8491 5337 0,'0'0'4521'16,"0"0"-3001"-1,0 0-456-15,0 0 288 0,0 0-199 0,0 0-441 16,0 0-392-16,0 0 168 16,0 0-56-1,0 6-16-15,0 5-160 31,0 7-168-31,0 9 80 0,2 2-160 0,3 10-8 0,1-2 8 16,1 4-8 0,0-2 64-16,-3-2-56 0,3-7-16 0,-5-4-104 31,0-8 40-16,0-4 64-15,-2-6-8 0,0-3 8 0,0-2 8 16,0-3 0 15,0 0 64-31,0 0-64 0,0 0-424 0,-2-11-1216 0,-4-4-2689 0,-1 1-5065 0</inkml:trace>
  <inkml:trace contextRef="#ctx0" brushRef="#br0" timeOffset="171458.8069">5486 8775 5641 0,'0'0'1744'0,"0"0"-1304"15,0 0-216-15,0 0 928 0,0 0-295 32,0 0-273-32,0 0-400 15,0 0-56 16,72 106-80-31,-59-90-48 0,0-1 8 0,-1-3 0 0,-2-4 0 0,-1-1-8 0,1 0 8 16,-1-3-8 0,-3-1 0-1,4 0 0-15,-6-3 64 16,0 0 32-1,1 0 160-15,-3 0 336 0,2-9 152 0,3-10 40 16,1-8-496-16,6-19-288 0,-2 9-1448 31,-6 0-6033-31</inkml:trace>
  <inkml:trace contextRef="#ctx0" brushRef="#br0" timeOffset="189330.8291">4749 9296 5601 0,'0'0'3264'0,"0"0"-1071"0,0 0-81 15,0 0-567-15,0 0-953 0,-2 29-472 31,6 3-40-31,14 8 72 0,0 6 88 0,2 4 40 16,0-2-128 0,1-4-72-16,-4-8-72 15,-1-6 0-15,-3-12-8 0,-2-5 0 31,-2-10-56-31,-4-3-24 0,-1-2 80 0,-2-21 8 0,-2-11 264 32,0-7-96-32,0-3-8 0,0 4-160 15,-2 8 112 1,0 12 48-16,2 14-96 0,0 6-72 0,0 16-112 15,4 18 112 1,12 12-8-16,-1 0 8 0,1 0 0 0,2-9-48 31,-2-9-24-15,-1-12-24-16,1-10 88 0,-1-6-48 0,-1-6 56 15,1-27 352 1,-4-13 112-16,-2-8-64 0,-4-7-56 16,-5 0-192-16,0 9-152 15,0 14-72 1,0 29-1472-16,-3 9-2721 15,-1 7-5329-15</inkml:trace>
  <inkml:trace contextRef="#ctx0" brushRef="#br0" timeOffset="189726.8518">5119 9613 8649 0,'0'0'4489'0,"0"0"-3785"31,0 0 57-31,0 0 255 0,0 0-448 0,0 0-448 15,40-106-24 17,-29 86-96-32,-4 4 0 0,-4 2-8 0,0 4 8 0,-3 1 0 0,0 8 80 15,0-1-72 1,-4 2 0-1,-5 0-8-15,1 0 48 0,-4 2-48 16,3 8 8 0,1 4 184-16,-2 4-64 0,3 6-80 15,5 2-48-15,0 0 8 0,2-2-8 31,0-2 8-31,0-5-8 0,11-9-8 0,3-1-48 0,1-7-160 32,5 0-248-17,5-9-184-15,10-30-616 0,-1 3-1065 0,-7 2-3448 0</inkml:trace>
  <inkml:trace contextRef="#ctx0" brushRef="#br0" timeOffset="190230.8806">5371 9390 8729 0,'0'0'2889'0,"0"0"-360"15,0 0-529 1,0 0-800-16,0 0-720 16,0 0-384-1,0 0-32-15,0 0-64 0,-54 125 0 0,54-103-16 0,3-6 8 16,10-6-64-16,3-5-176 31,-1-5-200-31,14-15-520 0,-2-14-1072 16,-7-4-3866-16</inkml:trace>
  <inkml:trace contextRef="#ctx0" brushRef="#br0" timeOffset="190606.9021">5473 9144 9602 0,'0'0'2232'15,"0"0"-1640"17,0 0-328-32,0 0 464 0,0 0 97 0,15 116-417 0,-12-69-120 15,-3-5-72-15,0-4-48 31,0-6-64-31,0-13-104 0,0-4 128 16,0-11-128-16,0-2 224 0,0-2 376 0,0 0 360 16,0-14-248-16,0-7-584 15,3-9-128 1,5 3-88-16,1 0 0 31,5 8-16-31,-3 8 48 0,2 11-88 0,-2 0 40 0,0 15 56 0,-2 9 8 16,-2 3 24 15,2 4-104-31,-3-7-520 0,10-8-1376 0,-3-6-3321 15,0-8-3233 17</inkml:trace>
  <inkml:trace contextRef="#ctx0" brushRef="#br0" timeOffset="190898.9188">5758 9307 5249 0,'0'0'4985'0,"0"0"-3017"0,0 0-344 0,0 0-511 0,0 0-449 15,0 0-264-15,-77 64-160 0,75-36-192 16,2-2-48-1,0-6-72-15,4-2 72 16,7-6 0-16,2-6-64 16,-2-2-304-1,0-4-184-15,-1 0-80 0,1-9-129 0,-1-8 153 16,-1-7-40-16,1 0 424 15,-4-2 112 1,0 2 112-16,-3 6 8 16,-3 6 208-16,2 7 232 15,-2 5-88 1,4 0-304-16,-1 0-48 0,4 14-16 0,-1 11-568 15,1-5-1448 1,-1-2-3769-16</inkml:trace>
  <inkml:trace contextRef="#ctx0" brushRef="#br0" timeOffset="191143.9328">5758 9307 5433 0,'73'-7'6089'0,"-67"0"-5065"0,11-5-536 0,8-6 504 15,6-2-263 1,4-3-369 0,3-1-192-1,1 0-112-15,-3 1-56 0,5-4-912 0,-12 9-1537 0,-6 4-3248 0</inkml:trace>
  <inkml:trace contextRef="#ctx0" brushRef="#br0" timeOffset="191399.9475">5959 9080 8833 0,'0'0'2409'0,"0"0"-1457"16,0 0-40-1,0 0 209-15,0 0-409 16,0 102-416-16,5-64-168 16,10 5-32-1,1-3-40-15,1-6-8 0,1-4-48 0,1-7-8 0,-4-5-40 16,1-5 96-16,-3-8-24 15,-3-5-24-15,2 0-8 16,3-15-304 0,1-14-1329-1,-5 1-4152-15</inkml:trace>
  <inkml:trace contextRef="#ctx0" brushRef="#br0" timeOffset="219915.5785">3599 10746 2840 0,'0'0'12819'16,"0"0"-10467"-1,0 0-1760-15,0 0-367 0,-4 116 431 32,-5-46 32-32,2 9-392 0,1-1-216 0,-1-3 8 15,5-10-80-15,2-11 32 31,0-11-40-31,0-12-80 0,0-8-448 0,0-13-432 0,4-16-953 16,5-21-2368 0,-3-8-2776-1</inkml:trace>
  <inkml:trace contextRef="#ctx0" brushRef="#br0" timeOffset="220134.591">3559 10756 8873 0,'0'0'4361'15,"0"0"-3240"-15,0 0-585 0,0 0 120 32,0 0 424-32,0 0-280 0,0 0-456 0,132-34-128 31,-101 30-216-31,-5 2 104 0,0 2-104 15,-3 0-696-15,-5 6-1208 16,-8 4-2513 0</inkml:trace>
  <inkml:trace contextRef="#ctx0" brushRef="#br0" timeOffset="220333.6024">3524 11069 8489 0,'0'0'3921'0,"0"0"-2905"0,0 0-287 15,0 0 591 1,0 0-384-16,0 0-480 0,113-28-240 0,-84 18-160 16,0 4-56-16,-6 6-936 15,-8 10-1937 16,-8 10-4088-31</inkml:trace>
  <inkml:trace contextRef="#ctx0" brushRef="#br0" timeOffset="220529.6136">3622 11384 4913 0,'0'0'5905'0,"0"0"-2953"16,0 0-655-16,0 0-1041 0,0 0-808 31,129-88-176-15,-98 68-272-16,7-3-1096 0,-7 6-2737 0,-8 4-4592 0</inkml:trace>
  <inkml:trace contextRef="#ctx0" brushRef="#br0" timeOffset="220677.6221">3832 11149 8329 0,'0'0'5257'16,"0"0"-3128"0,0 0-1113-16,0 0-616 15,0 0 24 1,0 0-104-16,0 0-104 0,97 47-208 15,-68-29-8-15,-5 0-624 32,4 6-1144-32,-6-4-2473 0,-6-4-5209 0</inkml:trace>
  <inkml:trace contextRef="#ctx0" brushRef="#br0" timeOffset="220890.6343">3982 11005 8265 0,'0'0'4833'31,"0"0"-3040"-31,0 0-353 0,0 0-360 16,0 0-192-16,-44 137-496 16,38-94-191-1,-1 0-145-15,2-7-56 0,0-4-128 0,5-5-937 16,0-6-2143-16,0-12-5234 0</inkml:trace>
  <inkml:trace contextRef="#ctx0" brushRef="#br0" timeOffset="221296.6575">4127 10993 9057 0,'0'0'4873'0,"0"0"-2616"0,0 0-393 0,0 0-839 0,0 0-401 15,0 0-384-15,-82 56-88 16,75-24-152 0,5 1-8-16,2 0-40 15,0-1 40 16,0-5 0-31,6-4-48 0,6-5-184 0,3-8-264 0,1-5-185 0,4-5-295 0,0-11 112 16,3-15-16 15,-6-10-568-31,-3-8 343 0,-3 2 641 0,-7 3 320 47,-2 6 152-47,-2 13 240 0,0 10 1257 0,0 10 479 0,0 0-632 0,0 8-792 0,0 14-384 31,0 9-112-31,0 2-56 16,0 1-40-16,12-1-992 0,-1-12-1888 31,-1-7-4922-31</inkml:trace>
  <inkml:trace contextRef="#ctx0" brushRef="#br0" timeOffset="221857.6896">4275 10982 7601 0,'0'0'6169'0,"0"0"-4464"15,0 0-929-15,0 0-144 0,0 0 208 0,0 113-440 16,0-71-176-1,0-1-160 1,0-7-64-16,0-10-16 0,0-7-32 0,0-8-32 31,0-7-72-31,0-2 152 0,0-5 0 0,0-21-72 16,0-7 72-16,8-10-104 0,6-5 104 31,3 3-16-31,2 5 16 16,-4 9 40-16,1 12 72 15,-5 6 32 1,-3 11-24-16,4 2-120 0,-6 0 88 0,1 22-16 0,-3 11 201 31,-2 4-17-31,-2 3-40 16,0-5-184-16,0-4 16 31,0-10-40-31,0-10-8 0,0-7-152 0,0-4 48 0,0 0-136 15,0-20 184-15,8-10 8 16,3-6 48-16,3-2-65 0,1 0-7 31,1 6 72-15,-1 8-8-16,-2 8 0 0,1 8-64 0,-4 6 72 0,2 2 0 15,1 0 56 1,-2 8 64 0,-1 9 9-16,-2 4 95 0,-1 3-176 0,-1 4-48 15,6 6-401 1,-3-8-1775-16,-1-7-6714 0</inkml:trace>
  <inkml:trace contextRef="#ctx0" brushRef="#br0" timeOffset="222837.7456">4925 10991 5297 0,'0'0'8377'0,"0"0"-5976"0,0 0-1401 0,0 0-248 31,0 0 273-31,0 0-433 16,116-57-296-1,-76 38-192-15,-2-2 40 0,-3 3-144 0,-3 0-400 16,-8 3-913-16,-4 0-1039 15,-13-5-1849-15,-5 5-1480 0,-2 0 328 0</inkml:trace>
  <inkml:trace contextRef="#ctx0" brushRef="#br0" timeOffset="223183.7654">5114 10712 2936 0,'0'0'4577'0,"0"0"-2080"0,0 0-209 0,0 0-600 16,0 0-599-16,0 0-81 0,-33 114-136 16,29-68-352-1,-1 3-184 1,5-5-144-1,0-6-184-15,0-9-8 0,0-4-64 0,0-11-528 16,7-9-712-16,6-5-945 31,3 0 49-31,4-12-201 16,0-13-167-16,0 0 303 0,-2 0 1321 0,-3 5 944 15,-2 8 608 1,-5 6 1273-16,-4 4 735 16,-2 2-639-16,-2 0-105 0,0 12 57 0,0 8-385 31,0 6-440-16,0 2-584-15,0 2-320 0,0-2-200 0,0-3-464 32,0-8-1472-32,0-9-3473 0</inkml:trace>
  <inkml:trace contextRef="#ctx0" brushRef="#br0" timeOffset="224029.8138">5220 10724 10666 0,'0'0'3000'0,"0"0"-1527"31,0 0-345-31,0 0-424 0,0 0-536 16,0 0-168-1,0 0-520-15,0 0-936 0,0 0-625 0,71 34 169 16,-59-22 864-16,-2 2 744 15,-1 5 304 1,-5 4 632-16,-2 5 640 0,-2 5 184 16,0 5-79 15,0 2-505-31,0 0-336 0,-2-2-232 0,-2-8-144 0,-1-8-64 0,2-8-24 15,3-9-56 17,0-5-8-32,0-7 480 0,0-24-40 0,6-8-304 15,4-14-80 16,4-3-56-31,1 3 0 0,1 6 0 0,0 13 0 0,-5 10 104 0,0 10 120 16,-4 9-80 0,-1 5-152-1,-2 0 0-15,0 21 160 0,-2 10 64 16,-2 3-23-1,0 1-145-15,0 0 56 0,0-8-112 0,-2-8 48 16,-2-8-24-16,4-8-24 16,0-3-72-1,0 0-8-15,0-12-433 0,8-9-327 0,5-1 72 16,5 3-96 15,-1 2 384-15,2 3 272-16,-4 6 56 0,3 3 152 0,2-1 112 0,-3 0 24 0,6 0 56 31,0-3-88-31,0 1-48 0,2-2-48 0,2-1 40 15,-5 2-40 17,-4-1-8-32,-2 4-40 0,-8 0-32 15,-3-2-8-15,-5 3 16 0,0-4 64 0,0 3 8 31,-2-2-8-31,-9 0 0 0,-5 2 0 0,1 2 0 16,-1 4 8 15,0 0 136-31,3 0 216 0,0 14-56 0,0 10-24 0,1 8-168 0,3 2 24 16,5 4-72 15,4-1 24-31,0-3 24 0,0-4-40 0,0-5-16 0,9-6-48 0,7-5 0 31,1-8 72-15,3-3 40-16,5-3-48 0,1-3-72 0,15-25-440 15,-8 5-2352 17,-2-4-7579-32</inkml:trace>
  <inkml:trace contextRef="#ctx0" brushRef="#br0" timeOffset="224200.8236">6217 10949 13242 0,'0'0'408'0,"0"0"-408"0,0 0-6089 31</inkml:trace>
  <inkml:trace contextRef="#ctx0" brushRef="#br0" timeOffset="224741.8545">5970 10492 6729 0,'0'0'4137'0,"0"0"-3017"0,0 0 488 0,0 0-263 0,0 0 55 16,131 61-400 0,-100-28-312-16,-4 5-264 15,0 6-151-15,-4 6-25 31,-10 8-80-31,-9 9 56 0,-4 7-104 0,-9 6-120 0,-22 4-24 16,-49 35-817 0,6-22-2967-16,-1-14-6178 0</inkml:trace>
  <inkml:trace contextRef="#ctx0" brushRef="#br0" timeOffset="225547.9006">3198 10976 5369 0,'0'0'3280'0,"0"0"-695"0,0 0-377 16,0 0 89-1,0 0-809-15,0 0-392 16,0 0-319-16,-75-29-505 31,61 41-128-31,-1 13-64 0,-1 12-80 0,5 10 64 0,-1 7-64 16,10 9 0-1,2 5 0-15,0 1-112 0,16-2 104 0,9-6-136 31,6-5-152-31,7-6-297 16,24-3-487-16,-8-16-976 16,-6-8-2329-1</inkml:trace>
  <inkml:trace contextRef="#ctx0" brushRef="#br0" timeOffset="229289.1146">2152 11232 6753 0,'0'0'3929'16,"0"0"-2497"0,0 0-72-16,-55-45 161 0,31 33-465 15,-2 5-264 1,-3 4-296-16,2 3-24 0,3 0-112 0,5 22-208 31,6 6-152-15,4 13 0-16,9 4 0 0,0 4-56 0,3 1 56 15,14-6-16 1,1-8 8-16,2-6 0 0,0-9 8 0,-5-9-48 0,3-7 48 15,-4-5 0 17,1 0 0-32,3-9 0 0,0-16 160 0,2-6-96 15,-2-8 136-15,-3 1 65 47,-1 2-89-47,-5 6-80 0,-5 4-88 0,-4 8-8 0,0 4-449 0,-10 5-1111 16,-11 8-2537 15,-1 1-2992-31</inkml:trace>
  <inkml:trace contextRef="#ctx0" brushRef="#br0" timeOffset="229468.1249">2152 11232 6977 0,'-103'64'4249'0,"103"-60"-3609"0,0 5-312 15,4 5 720 1,11 5 409-16,8 1-529 15,2 2-288-15,2-3-368 16,-1 2-72 0,2-5-96-16,1-2-16 0,0-2-88 0,10-10-472 15,-10-2-1640-15,-7 0-3210 31</inkml:trace>
  <inkml:trace contextRef="#ctx0" brushRef="#br0" timeOffset="229686.1373">2388 11137 9674 0,'0'0'4104'0,"0"0"-2559"16,0 0-113-16,0 0-520 15,0 0-504-15,0 0-312 0,0 0-80 0,0 96 32 16,8-57 8-1,1-2-104 1,1 0 48-16,-2-7 0 0,-4-5-240 16,1-4-352-16,-3-9-848 31,0-6-2881-31,-2-6-4201 0</inkml:trace>
  <inkml:trace contextRef="#ctx0" brushRef="#br0" timeOffset="229919.1507">2606 11197 3200 0,'0'0'8618'0,"0"0"-6666"0,0 0-1047 0,0 0-97 0,0 0-384 31,0 0-240-31,0 0-184 16,0 0-280-16,73 22-2257 0,-64-9-6032 0</inkml:trace>
  <inkml:trace contextRef="#ctx0" brushRef="#br0" timeOffset="230099.161">2673 11400 3392 0,'0'0'6626'0,"0"0"-5290"16,0 0-96-16,0 0-48 16,0 0-479-1,22 16-385-15,-2-6-328 0,-4 1-1857 16,-3-4-7273 15</inkml:trace>
  <inkml:trace contextRef="#ctx0" brushRef="#br0" timeOffset="234595.4181">2351 12270 8953 0,'0'0'2969'0,"0"0"-1081"0,0 0-55 16,0 0-17 0,0 0-624-16,0 0-455 0,-28-94-409 15,14 74 32-15,-1 3-144 16,-3 2-80-1,0 5-120-15,0 5 24 16,-2 5-40 0,5 5-8-16,-1 25-192 0,1 13 0 0,5 9 72 15,4 7-200-15,6 0 120 16,0-8-112-16,0-6-40 0,8-7 183 15,8-13 9-15,3-4-16 32,-2-11 136-32,1-8-128 0,1-2 80 15,4-8 96-15,-3-17 128 16,0-7 200-1,-4-5-16-15,-3-3-31 0,-4 1-65 0,-6 5-96 16,-3 6-120-16,0 11-729 31,-10 5-1943-31,-7 7-5634 0</inkml:trace>
  <inkml:trace contextRef="#ctx0" brushRef="#br0" timeOffset="234770.4281">2351 12270 9394 0,'-79'101'3976'0,"87"-97"-3592"0,6 2 497 0,3 3 463 0,8 4-392 16,2 0-552 0,2 4-256-16,2-3-88 0,0 3-56 0,9-6-1328 31,-9-3-1673-16,-6-4-4240-15</inkml:trace>
  <inkml:trace contextRef="#ctx0" brushRef="#br0" timeOffset="235130.4487">2515 12172 1400 0,'0'0'10890'0,"0"0"-8217"0,0 0-1097 15,0 0-432 1,0 0-488-16,0 0-336 0,0 0-255 31,0 0-57-15,0 0-16-16,66-4 16 0,-51 30 48 0,-3 10-56 15,-10 8-48-15,-2 3-73 0,0-3-55 16,-4-8 96-1,-8-12 16-15,4-10 64 0,3-6-8 16,1-7 8 15,2-1 296-31,2 0 65 0,0 0-161 0,0 0-200 0,11 0-48 16,9 0 48-1,7-5-64-15,2-7 64 0,17-7-184 0,-8 4-1289 0,-7-1-3272 16</inkml:trace>
  <inkml:trace contextRef="#ctx0" brushRef="#br0" timeOffset="235271.4568">2911 12183 6569 0,'0'0'7121'0,"0"0"-5352"15,0 0-657-15,0 0-856 0,0 0-256 16,0 0-4513-16</inkml:trace>
  <inkml:trace contextRef="#ctx0" brushRef="#br0" timeOffset="235408.4646">2926 12340 12082 0,'0'0'4401'0,"0"0"-3001"0,0 0-335 16,0 0-673 15,0 0-392-31,0 0-2009 0,0 0-6313 0</inkml:trace>
  <inkml:trace contextRef="#ctx0" brushRef="#br0" timeOffset="248035.1868">3555 12008 9618 0,'0'0'4785'0,"0"0"-3425"0,0 0-48 0,0 0-48 15,0 0-503-15,20-15-433 16,4-3 112-16,5-4-72 16,5-2-224-16,1 1-72 31,-1 0-72-31,-3 4-152 0,-2 2-728 0,-5 5-1321 0,-5 3-2672 15,-9 8-4769 1</inkml:trace>
  <inkml:trace contextRef="#ctx0" brushRef="#br0" timeOffset="248288.2013">3695 11831 4560 0,'0'0'6482'0,"0"0"-3930"0,0 0-143 0,0 0-577 31,0 0-599-31,0 0-769 15,0 0-424-15,0 0 40 0,-31 94-144 16,31-46 128 15,9 7-128-31,0-3 8 0,1-2-552 0,7 0-1137 0,-4-12-2608 16,-2-12-3608 15</inkml:trace>
  <inkml:trace contextRef="#ctx0" brushRef="#br0" timeOffset="248617.2201">3809 12102 6041 0,'0'0'3048'0,"0"0"-1551"0,0 0 119 0,0 0-280 0,0 0-255 15,0 0-393-15,116-40-352 31,-96 22-192-31,-2 0-72 0,-5 1-24 16,-7 4 0 15,-3 3-40-31,-3 2 144 0,0-1-136 0,-16 4 32 0,-4-1-40 0,0 1 8 16,-2 5 112-1,1 0 88-15,4 5-8 0,3 16-88 0,3 6-72 32,5 3-48-17,4-2 0-15,2-1-8 0,0-2 0 16,6-7 8-1,7-5 8-15,3-4-8 0,4-9-288 0,9 0-888 16,-4-17-1585-16,-5-6-3408 0</inkml:trace>
  <inkml:trace contextRef="#ctx0" brushRef="#br0" timeOffset="248879.2351">4032 11789 7561 0,'0'0'4561'0,"0"0"-3177"15,0 0-255 1,0 0-105-16,-50 104-64 15,44-68-440-15,6-6-296 16,0-6-224-16,2-6 40 31,18-7-88-31,3-4 24 0,1-4-216 0,0-2 64 16,1-1 24-16,-5 0 72 31,-5 3-48-31,-3-1 64 0,-5-1 64 0,-7 6 0 16,0 3 56-16,0 3-56 0,-14 10-8 0,-15 9-496 31,3-5-1945-31,3-6-5408 0</inkml:trace>
  <inkml:trace contextRef="#ctx0" brushRef="#br0" timeOffset="249051.2449">4181 11971 8241 0,'0'0'2961'16,"0"0"-809"-16,0 0-767 15,0 0-529-15,0 0-392 0,122-32-224 16,-95 26-240-16,7 1-808 15,-10-2-2065 1,-4 2-4840-16</inkml:trace>
  <inkml:trace contextRef="#ctx0" brushRef="#br0" timeOffset="249388.2642">4181 11776 6665 0,'0'0'3993'0,"0"0"-1937"0,0 0-223 0,0 0-801 0,0 0-680 0,0 0-200 16,0 0 32-16,2 103-32 16,11-63-96-1,5 3 16-15,-3 1-56 16,-1-6-8 15,1-2 0-31,-1-7-8 16,-3-4 8-16,3-7-56 0,-1-4 120 0,1-8 72 0,-1-4 64 0,5-2-104 31,15-22-104-16,-1-12-64 17,-5-4-2953-32</inkml:trace>
  <inkml:trace contextRef="#ctx0" brushRef="#br0" timeOffset="250429.3238">4665 12037 4825 0,'0'0'5313'15,"0"0"-4017"-15,0 0 464 0,0 0-55 32,0 0-345-32,156-138-352 15,-108 97-176 1,2-3-304-16,-4-1-159 0,-1 4-73 0,-5 6-160 15,-3 7-88-15,-5 6-40 16,-10 10-8-16,-4 6-184 0,-9 6-1009 31,-7 3-1855-15,-2 12-4546-16</inkml:trace>
  <inkml:trace contextRef="#ctx0" brushRef="#br0" timeOffset="250883.3497">4740 12206 9249 0,'0'0'2929'15,"0"0"-840"1,0 0-137-16,0 0-560 0,0 0-824 16,0 0-560-16,0 0-8 0,83 21 8 15,-33 2 0 1,4 5 48-16,0 2-56 0,0-1 8 0,-4-1-8 31,-6-3 0-15,-1-3 8-16,-9-1-16 0,-8-3 8 15,-3-4-8-15,-8-4-48 32,-5-1 56-32,-4 2-8 0,-4-5-208 0,1 0-248 0,1-6-408 0,-2 0-1136 31,0 0-4666-16</inkml:trace>
  <inkml:trace contextRef="#ctx0" brushRef="#br0" timeOffset="251635.3928">5563 11575 7297 0,'0'0'3177'15,"0"0"-601"1,0 0-271-16,0 0-473 0,0 0-496 15,0 0-711 1,0 0-329-16,-129 43-280 0,108-17 40 16,7-1 48-16,8-7-64 0,6-7-40 0,0-2 0 31,2-5 0-31,16-1-64 15,5-3 56-15,0 0-16 32,4 0 24-32,2 0-8 0,-4 0-32 0,-5 0-88 0,-5 0-8 15,-3 1 32-15,-10 9 96 31,-2 4 0-31,0 2 0 0,-2 1-64 0,-12 0-337 16,-1-1-487 15,6-6-1256-31,2-6-3265 0</inkml:trace>
  <inkml:trace contextRef="#ctx0" brushRef="#br0" timeOffset="251867.406">5765 11531 4961 0,'0'0'4641'0,"0"0"-3249"15,0 0-136-15,0 0-152 16,-100 102-247 0,85-70-553-16,9-3-120 15,6-4-120-15,0-7-64 16,12-6-96-1,11-6-376-15,-2-6-777 16,13 0-551 15,-8-12-1313-31,-3-5-3488 0</inkml:trace>
  <inkml:trace contextRef="#ctx0" brushRef="#br0" timeOffset="252097.4192">5839 11608 6905 0,'0'0'2937'0,"0"0"-1161"0,0 0-216 31,0 0-127-15,0 0-553-16,-12 111-480 0,24-104 16 0,3-7-72 15,1 0-144-15,1 0 128 32,-1-15-160-32,-5-2 16 0,-2-1-136 0,-8 3 96 0,-1 1-80 31,0 4-64-16,-8-1-880-15,-5 3-1360 0,2 2-2497 0,6 2-2305 0</inkml:trace>
  <inkml:trace contextRef="#ctx0" brushRef="#br0" timeOffset="252286.43">5839 11608 5553 0,'127'-88'4625'0,"-127"88"-2921"0,0 0-408 16,2 13 65-16,2 10 447 31,0 11-712-31,1 9-512 0,-1 2-272 0,4 8-216 0,-2-3-96 15,3 0 48 1,2-5-112-16,-4-5 32 0,2 0-96 16,-3-10-464-16,2-8-416 46,-4-12-1064-46,0-9-2713 0,-3-1-4889 0</inkml:trace>
  <inkml:trace contextRef="#ctx0" brushRef="#br0" timeOffset="252545.4448">6057 11543 6553 0,'0'0'2696'0,"0"0"-1063"15,0 0-505 1,0 0-264-16,0 0-112 15,0 0-151 1,80 7-217-16,-68 5-64 0,-4 2 16 0,-6 0 144 16,-2 0 184-16,0 3 24 15,-6 2-64 1,-12-1-304-16,-2 5-88 0,-5-3-232 0,1 1-600 15,3-2-1752-15,6-9-4882 32</inkml:trace>
  <inkml:trace contextRef="#ctx0" brushRef="#br0" timeOffset="252939.4673">6211 11578 5065 0,'0'0'4929'0,"0"0"-3969"16,0 0 600-16,0 0-23 15,0 0-353-15,0 0-328 0,0 0-400 16,118 9-224-16,-98-21-40 16,-2-1-56 15,-5 1 0-31,-4 1-24 0,-4-2 112 0,-5 1 216 15,0-2-136 17,0-2-192-32,-8-2-40 0,-7 2-72 0,-1 5-56 0,1 2-120 0,-3 7-56 15,3 2 32-15,-4 2-96 31,0 19 144-31,1 8 96 0,3 3 56 16,3 2-64-16,7-4 64 31,5 1 120-31,0-7 8 0,9-2 16 0,12-4 24 0,1-6 40 16,5-4-72-16,2-8 64 0,2 0-160 31,20-13-40-31,-6-7-784 16,-10-1-3073-16</inkml:trace>
  <inkml:trace contextRef="#ctx0" brushRef="#br0" timeOffset="254027.5296">6585 12040 7041 0,'0'0'2969'0,"0"0"-1673"16,0 0-192 0,0 0 609-16,25 0-153 0,-4-7-544 0,4 0-424 15,4-1-288-15,2-1-184 16,-1 1-120-16,5 3 0 0,8-5-1192 31,-10 2-2817-15,-8-1-5177-16</inkml:trace>
  <inkml:trace contextRef="#ctx0" brushRef="#br0" timeOffset="254623.5637">6926 11741 7937 0,'0'0'4201'0,"0"0"-2665"0,0 0-423 0,0 0-561 0,0 0-248 16,0 0 48-16,0 0-208 16,6 114-136-1,-1-86 0-15,0-3 0 16,-3-8-8 15,-2-5 0-31,2-8 0 0,-2-2-96 0,2-2-56 0,1 0-72 16,1-10-256-16,2-8-376 31,3-2 263-31,5 1 9 0,3 2 296 0,1 3 144 15,5 4 136-15,-4 1-40 0,2 4 40 16,-5-1 8 15,-1 3 0-31,-1-4 0 0,-3-1 8 0,-3-2 0 0,1-5 0 0,-4 2 0 31,-5-5 0-15,0 2-8-16,0 2 0 0,-5 0-8 0,-8 6 8 16,0 6 48-16,-1 2 328 0,1 0 56 31,1 11-64-31,2 10 81 0,1 3-9 0,3 2-136 15,2-2-144 17,4-2-104-32,0-4-48 0,0-6-8 0,19-4-240 0,3-6-929 0,18-2-919 46,-5-4-2905-46,-1-10-1871 0</inkml:trace>
  <inkml:trace contextRef="#ctx0" brushRef="#br0" timeOffset="255106.5913">7391 11637 4721 0,'0'0'3016'0,"0"0"-103"0,0 0-681 15,0 0-455 1,0 0-721-16,0 0-496 0,0 0-384 16,0 0-120-1,-102 78-48-15,96-26-8 0,6-5-72 0,0-10 64 16,4-12-312-16,13-6-280 15,4-13-344 1,-1-6 15-16,0 0 177 0,-2-14-64 0,-1-9 96 31,-4-6-232-15,-1-5 128-16,-6 2 431 0,-4-3 257 0,-2 4 136 15,0 4 248 1,0 8 369-16,0 5 559 0,-6 5 152 0,2 8-96 16,-1 1-255-16,3 0-409 15,-1 18-400 1,3 6-160-16,0 10-8 15,0 4-8-15,0 4 0 0,0 2 8 32,0 2 0-32,5-2-40 0,4-3 40 0,1-4 48 0,-2-6-48 15,3-7 0 1,-2-4-8-1,0-7-80-15,-2-8 40 0,-1-5 40 16,4 0 8-16,1-5-104 31,-1-20-24-31,4-25-1209 0,-1 4-3072 0,-6 3-3536 0</inkml:trace>
  <inkml:trace contextRef="#ctx0" brushRef="#br0" timeOffset="255546.6165">7626 11662 600 0,'0'0'7769'16,"0"0"-5456"-1,0 0-817 1,0 0 633-16,0 0-857 0,0 0-344 15,0 0-400 1,115-122-224-16,-83 90-256 0,-4 2 80 0,-1 2-128 16,2 0-424-16,-9 7-1576 0,-7 10-3249 31</inkml:trace>
  <inkml:trace contextRef="#ctx0" brushRef="#br0" timeOffset="255862.6345">7666 11831 7193 0,'0'0'3161'0,"0"0"-1561"0,0 0-136 0,0 0-271 0,0 0-513 0,0 0 80 16,16-10-200-16,-1-2-200 31,5 2-152-31,4-2-88 0,1-3-64 0,1 4-48 16,1-1-8 15,0 0-24-31,-4 3-512 0,-2 3-864 0,-5 5-1241 0,-7 1-3144 0</inkml:trace>
  <inkml:trace contextRef="#ctx0" brushRef="#br0" timeOffset="256239.6561">7686 12028 2936 0,'0'0'7298'16,"0"0"-4930"-1,0 0-335-15,0 0-793 0,0 0-800 16,0 0-440-16,0 0 144 0,35 18 104 16,-8-12 56-1,5 0-24-15,-1-2-144 0,0 2-48 16,0 2-88 15,7 5-200-31,-11-5-1824 0,-5 3-5874 0</inkml:trace>
  <inkml:trace contextRef="#ctx0" brushRef="#br0" timeOffset="258717.7978">5388 12693 6433 0,'0'0'3137'0,"0"0"-1145"16,0 0-720-1,0 0-728-15,0 0 897 0,0 0-177 0,94-6-504 16,-56-8-416-1,0-1-128 1,-4-2-136-16,-5 1-80 16,-4-6-704-16,-6 6-1840 0,-8 1-4066 0</inkml:trace>
  <inkml:trace contextRef="#ctx0" brushRef="#br0" timeOffset="258973.8125">5531 12547 6145 0,'0'0'4233'16,"0"0"-2769"-16,0 0-760 0,0 0 88 0,0 0-136 15,-6 128-383-15,6-92-273 31,0-6 88-31,2-3-88 0,5-9-601 0,1-10-887 0,3-8-984 16,5-4-361-16,-3-18 304 31,-1 0-1767-31</inkml:trace>
  <inkml:trace contextRef="#ctx0" brushRef="#br0" timeOffset="259089.8191">5629 12649 2696 0,'0'0'1888'0,"0"0"-335"15,0 0 199 1,0 0 33-16,0 0-425 0,0 0-600 16,0 0 32-16,31 24-432 0,-24-8-288 31,-1 3-72-31,0-4-184 0,-2-5-552 15,0-2-968 1,-2-6-2193-16</inkml:trace>
  <inkml:trace contextRef="#ctx0" brushRef="#br0" timeOffset="259838.862">5696 12478 5457 0,'0'0'4785'0,"0"0"-3497"0,0 0-424 16,0 0 88-16,0 0 545 0,0 0-345 16,0 0-192-16,0 0-336 15,78 111-120-15,-67-81-336 16,0 0-160 15,-1-6-8-31,-6-4 8 0,0-7-8 0,-2-5-224 0,-2-7 48 16,0-1 56 15,0 0-8-31,0-15-472 0,0-10 192 0,0-1 232 0,0-1 112 0,0 4 0 0,7 3 56 15,-1 7 8 17,4 8 0-32,-2 3-56 0,1 2 48 0,1 0 8 15,-3 6 56 16,1 10-48-31,-4 0 96 0,-2-2-56 0,-2-3-40 0,2-2-8 0,-2-5 56 32,0-4-56-17,0 0-136-15,3-2-176 0,2-15 56 0,1 0 32 16,1 3 128-16,1 1 88 15,4 7-112 1,-1 5 8-16,0 1 48 16,-2 0 56-16,2 0 8 0,-2 1 0 0,0 4 0 0,0-4-8 31,2-1 8-31,3 0-456 0,-1 0-241 15,1-1 113-15,1-9 24 32,-4 0 56-32,0-2 64 0,-6 1 264 0,-3 4 176 0,-2 0 128 15,0 0 232-15,-7 1 208 31,-7 4-240-31,1 0-96 0,1 2-88 0,-2 0-8 16,3 4-120 15,-1 14-16-31,1 2 0 0,5 6-8 0,1 0 8 0,5-1 272 0,0 0 233 31,0-5-97-15,13-3-160 0,3-6-112-16,4-3-56 0,-1-3-64 0,5-5-16 31,0 0-208-31,14-6-824 0,-4-7-1385 0,-5-1-5153 0</inkml:trace>
  <inkml:trace contextRef="#ctx0" brushRef="#br0" timeOffset="260520.901">6561 12478 7209 0,'0'0'2801'0,"0"0"-833"15,0 0-24-15,0 0-127 31,0 0-385-31,0 0-664 16,-109 9-472-16,88 20-80 0,3 6-56 31,7-3-112-31,11-4-48 0,0-8-56 0,5-6 56 0,15-3-80 0,7-8-48 16,0-1-112-1,1-2 40 1,-4 0-80-16,-1 0-160 31,-5 0 40-31,-7 0-16 0,-4 0 200 0,-7 3 136 0,0 4 80 16,-7 5 224-16,-13 2-200 0,-5 4-24 15,-6 0-912 1,6-5-2089-16,10-6-4921 16</inkml:trace>
  <inkml:trace contextRef="#ctx0" brushRef="#br0" timeOffset="260804.9172">6676 12555 6185 0,'0'0'3136'0,"0"0"-831"0,0 0-753 0,0 0-760 16,0 0-383-16,-35 59-177 16,35-32-104-1,0 1-48-15,0-4-72 0,4-3 0 0,11-7-8 0,1-6 0 47,2-8-336-47,4 0-353 0,7-34-295 0,-4 1-1800 0,-2 1-4474 0</inkml:trace>
  <inkml:trace contextRef="#ctx0" brushRef="#br0" timeOffset="261566.9608">6802 12371 4656 0,'0'0'4810'0,"0"0"-3538"15,0 0 496-15,0 0 97 32,0 0-609-32,0 116-464 0,6-82-384 0,0 0-192 0,-1-8-136 15,0-5-8 1,-1-8-24-1,2-6-48-15,-1-4-256 0,-1-3-480 16,4 0-160 0,-2-10 248-16,3-6-369 0,-1-2-183 0,2 2 192 15,1 2 504-15,2 6 248 16,1 4 96-1,-2 4 104-15,2-2 40 0,-1 2 0 0,3-4 0 16,2-4 8 0,-2-2 0-16,1-2 0 15,-3-2-40-15,-5 2-216 0,-3 1-56 31,-4 6 136-31,-2 5 184 0,0 0 104 0,-2 0-56 0,-11 3 272 16,-1 5 296 0,-1 4 176-1,1-1-200-15,6-1 176 16,2 0 104-16,5-3-367 15,1 4-345-15,0-1-56 0,0 0-96 0,11-2 0 16,3-3-8-16,1-2-64 31,1-3-96-31,-3 0-137 0,3 0-15 16,-3-14-200-1,3-2-344-15,-3-4-280 0,1-2-184 0,-3 2 399 16,-5 4 545-16,1 3 376 16,-5 6 240-1,-2 5 873-15,0 2 407 16,0 0-152-16,-2 2-912 15,-7 10-328 1,3 6 152-16,-1 0 105 0,7 0-41 0,0-3-88 16,0 2-96-16,0-5-96 15,7-4-16 1,3-1-40-16,2-4 64 15,1-3-72-15,-2 0-144 16,3 0-168 0,-1-5-217-16,-2-12-207 0,0-2-424 0,-2-4-504 0,-3-18-457 46,-4 4-191-46,-2 0-721 0</inkml:trace>
  <inkml:trace contextRef="#ctx0" brushRef="#br0" timeOffset="261969.9839">7227 12230 4600 0,'0'0'4089'0,"0"0"-2464"0,0 0-209 0,0 0-208 16,0 0-744-1,0 0-232-15,-7 80 273 0,7-44 23 0,0 2-152 32,7-1-240-17,2-3-48-15,1-6-88 0,0-4 0 0,1-4 0 16,-3-8 0 15,2-2 0-31,1-8-272 0,-3-2-664 0,2 0-97 16,-1-12-215-1,-1-6-1561-15,1-6-423 0,-4 2 111 0,-3 2 1601 16,0 4 1520-16,-2 4 632 15,0 6 1392-15,0 6-87 16,3 0-505-16,1 1 512 0,0 16-31 31,1 1-577-31,-1 2-360 16,3-2-448-16,-2-2-247 0,1-5-193 31,1-2-40-31,-1-5-40 0,-1-4 0 0,2 0-8 0,-1 0-8 16,1 0-217-1,-3-13-431-15,0-10-912 16,2 1-2297-16,-6 4-952 31</inkml:trace>
  <inkml:trace contextRef="#ctx0" brushRef="#br0" timeOffset="262089.9907">7408 12272 288 0,'0'0'0'0</inkml:trace>
  <inkml:trace contextRef="#ctx0" brushRef="#br0" timeOffset="262337.0049">7408 12272 1192 0,'23'74'2168'0,"-23"-67"-335"15,2-2-129-15,2 2-248 0,-2-4-512 0,-2 1-479 31,2 1-233-31,2 1-176 0,0 1-48 16,3 6 8 15,2 3 40-31,0 2-56 0,2 4 0 0,1 0 304 0,-1-2 112 0,-3-5 120 16,1-4-104 15,-4-7-200-31,2-4-232 0,-3 0-248 0,-2-15-728 0,0-4-3025 47,-2-1-2680-47</inkml:trace>
  <inkml:trace contextRef="#ctx0" brushRef="#br0" timeOffset="262877.0357">7639 12427 6345 0,'0'0'2776'0,"0"0"-1159"0,0 0-497 0,0 0-120 16,0 0-464-16,0 0-248 16,80-8-136-1,-68-8 73-15,3-3-97 0,-4 1-80 0,-5-2 8 16,-3 2 16-1,-3 2-24 1,0 0 24-16,0 3-72 0,-7 4-120 31,-4 5-192-31,0 4 31 0,0 0-375 0,-2 11 184 0,1 4 296 16,-1 5 104-16,1 3 72 15,4-1 0 1,1 0 192-16,1-1 608 31,6 0 81-31,0-2-49 0,0 2-168 0,0-5-184 0,6-2-160 16,7-2-136-16,1-4-64 31,-1-2-40-31,1-2-16 0,1-1-64 0,1-3-120 16,8 0-440-1,-4 0-1616-15,-4 0-3578 0</inkml:trace>
  <inkml:trace contextRef="#ctx0" brushRef="#br0" timeOffset="276386.8085">4087 13632 6529 0,'0'-5'4033'15,"-8"2"-1849"1,-6-3-303-16,1 4-617 31,-1 0-680-31,1 2-440 0,4 2-24 0,0 21-120 16,5 12-72-16,1 15 56 15,3 6 16-15,0 4 136 0,5-3 240 0,6-10 88 16,5-8-288 0,0-11-128-16,1-12-48 15,3-8-56 16,0-8 48-31,2 0-184 0,3-28-264 0,-2-10-208 0,0-9-224 0,0 2 8 16,-5 4 159 0,-3 11 393-16,-3 13 56 15,-3 11 112 1,-5 6 8-16,2 0 152 0,-1 6 264 0,-2 3-72 15,1-1-16-15,-2-4-24 32,0-2-40-32,0-2-96 0,1 0 49 0,1-4 207 0,0-13 128 31,1-4-288-31,-3-2-112 31,3 6 0-31,-3 3-312 0,-2 6 40 16,2 8-33-16,1 0 49 15,1 0 104 1,0 10 152-16,3 6 96 0,0 0-96 0,0-2 96 15,-1-1 48-15,-2-6-112 16,1-5-24-16,1-2-8 0,2 0 8 16,0-3-8-16,1-14 0 0,3-3-8 31,-2 2-48-31,1 4 56 0,3 6-128 0,-1 8 120 0,1 0 8 15,-1 0 200 1,1 10-128 15,-1 4 81-31,-5-3-41 16,-1 2-104-16,-2-5-8 0,-3-2-305 0,-2-4-319 31,0-2-688-31,0 0-520 0,0 0 207 0,0-4 1241 0,0-6 384 16,3 0 688-16,5 0 217 31,3-4 87-31,5 0-64 15,-1 2-424-15,3-1-272 0,1-2-176 0,-4 3-48 32,-1 0-8-32,-6 0-256 0,-6 2-240 0,-2 2 136 15,0 0 232 16,0-1 128-31,-6 6 64 0,-6-1 656 0,4 4 240 0,1 0 113 0,3 4-361 16,-2 16-504 15,4 6-192-31,2 4-8 0,0 0 0 0,0-4-8 16,0-8 0 15,2-6-248-31,10-10-753 0,1-2-335 0,3-2 280 0,-1-18 160 0,6-4-497 0,1-2 201 47,-2 4 696-47,0 4 496 0,-5 8 224 0,1 8 376 0,-6 2 152 31,1 0 81-31,-3 12-105 0,-1 2-264 0,-3 0-24 0,0-2-144 16,2-7-208-16,-2 0-88 15,4-5-8 1,1 0-168-16,1-6-104 0,3-6 72 15,-2-2-312 17,0 3-528-32,-4 2-177 0,-1 4 113 0,-4-4 240 15,-2-1 280-15,0-4-88 0,0-6-65 31,0-4 273-31,0-6 296 0,-6-5 176 0,2 2 472 16,-3 2 153 15,3 7 671-31,-1 8 192 0,0 8 657 0,3 6-113 0,0 2-584 0,0 14-559 16,2 22-617 15,0 10-192-31,0 11-72 0,0-2 16 0,11-5-16 16,7-7 64-1,2-11-56-15,0-9-8 0,0-8 0 16,-3-9-8-16,-1-6 56 0,0 0 56 15,-3-6 40 1,0-15-152 0,6-21-672-16,-9 9-3209 0,0 5-4705 0</inkml:trace>
  <inkml:trace contextRef="#ctx0" brushRef="#br0" timeOffset="276718.8274">5203 13664 11042 0,'0'0'4465'0,"0"0"-3593"0,0 0-664 16,0 0-184-1,0 0 80-15,52-4-104 0,-6-16-56 0,-5 2-1576 31,-5 2-4170-31</inkml:trace>
  <inkml:trace contextRef="#ctx0" brushRef="#br0" timeOffset="277002.8437">5536 13305 10906 0,'0'0'2936'0,"0"0"-1455"0,0 0-913 0,0 0-104 16,-11 118-136-16,11-66-104 31,13 5-128-31,7 1-88 16,0-2 48-16,2-5-48 0,-4-4-8 0,0-7 0 0,-2-10 0 31,-5-5 0-31,-5-12 0 0,-4-4 0 16,-2-8-88-16,0-1-568 31,-15-5-3385-31,-5-9-3096 0</inkml:trace>
  <inkml:trace contextRef="#ctx0" brushRef="#br0" timeOffset="277694.8833">5337 13658 8345 0,'0'0'4433'0,"0"0"-3112"16,0 0-1145-1,0 0 384-15,0 0 224 0,120-34-312 0,-64 7-264 16,4-4-160-16,-2-8-48 16,-5-2-624-1,-8-4-1048-15,-7 3-785 0,-9 2-456 16,-9 6 881-16,-9 6 1176 31,-7 8 856-31,-4 9 736 0,0 6 1720 0,-10 5-47 0,-3 0-161 16,1 0-599-16,1 8-593 31,5 16-672-31,1 8-288 0,5 8-48 0,0 3 0 15,0-4-40 17,0-4-8-32,13-9-32 0,0-8 16 0,1-8-392 15,1-6-632 1,-1-4-625-16,-3 0 1 0,3-7-440 0,-5-7-361 15,1 0 569-15,0 0 1136 32,-1 6 760-32,1 2 280 0,2 6 304 0,-1 0 720 0,0 0 504 15,-2 0-359 1,-2 0-721-16,-1 0-368 0,-2 0-8 0,1 0-184 15,-1 0-40-15,-1 0-128 32,2-9-32-32,-1-1-968 15,0 4-785-15,3 1 305 0,-1 5 536 16,4 0 768-1,-2 6 176-15,1 9 232 0,1-4 216 0,0-1-272 16,1-3 144-16,3-6-120 16,-1-1 80-1,1-1 192 1,-1-16-280-1,0-3-192-15,1 0-424 0,-1 4 224 0,-4 2 112 0,0 4 88 16,-3 6 8-16,1 2 176 0,0 2 496 31,-2 0 217-31,-1 0 71 16,2-2 24-16,-1-2-368 31,-1-2-248-31,-2 0-48 0,0-4-328 0,-2 4-808 0,0 2-4217 0</inkml:trace>
  <inkml:trace contextRef="#ctx0" brushRef="#br0" timeOffset="279076.9623">4486 14566 9209 0,'0'0'4025'0,"0"0"-2352"15,0 0-433-15,0 0-264 16,0 0-456-16,0 0-344 0,-122 30-176 16,113 10-160-16,9 7-32 15,0-1 24-15,0-7-168 16,15-3-152-1,3-13-152-15,0-9-8 0,0-10-40 16,-6-4 87 0,3-4 281-16,-2-21 192 0,-2-10 112 0,-2-9-64 15,-2-6-176 1,-5-4-56-1,-2 0 184-15,0 2 40 32,0 9 88-32,-7 13 64 0,-1 12 408 0,0 15 440 0,4 3 57 15,4 8-497-15,0 23-392 31,0 7-80-31,18 4-8 0,7 0 0 16,1-6 0 15,5-5-96-31,2-12-704 0,2-6-425 0,-2-13-135 0,-2 0-472 0,-4-4 15 0,-3-17 81 16,-8 1-16-1,-8-1 399-15,-3 1 921 0,-5 2 440 32,0 6 1048-17,-9 3 361-15,-5 9 407 0,-1 0 473 16,0 6-833-16,1 13-680 0,5 2-384 0,1 1-136 0,5-1-48 31,3-7-112-31,0-6-96 0,0-4 0 16,0-4-48 30,3 0-232-46,8 0 40 0,-1-11 56 0,6-9-296 47,-3 1-1016-47,-2-3-505 0,1 4 321 0,-3 4 200 0,-3 3 191 0,2 5 361 0,-4 6 928 0,0 0 1112 0,5 0 473 31,-1 0 111-31,4 6-232 0,3-2-311 16,1-4-241-16,-1 0-312 0,4 0-112 0,-4-6-296 0,1-8-192 31,-8-2 0-31,-1 0-400 16,-7 2-552-16,0-1-289 31,-7 7 481-31,-12-1 760 0,-3 5 104 0,-6 2 408 0,4 2 537 0,5 0-153 16,7 0-152-16,5 15-176 31,7 4-368-31,0 12-152 15,9 2-48 17,9 3 0-32,3-2 0 0,0-2-368 0,12-6-1184 0,-6-8-2641 0,-4-9-920 0</inkml:trace>
  <inkml:trace contextRef="#ctx0" brushRef="#br0" timeOffset="279409.9814">4985 14539 7193 0,'0'0'2433'0,"0"0"-937"0,0 0-600 31,0 0-304-31,0 0-248 0,-37 105-208 16,37-87-136-1,2-8 0-15,9-5-328 0,0-5-544 0,0 0-216 16,0-11 40-16,-2-8-353 31,0-6-167-31,-5-1 296 0,1 4 928 16,-3 4 344-1,-2 6 952-15,0 8 448 0,0 4 344 0,0 0-335 16,4 0-881-16,6 10-352 0,0 4 56 31,1 1-232-31,8-4 0 0,-4-3-1168 0,-4-6-2841 0</inkml:trace>
  <inkml:trace contextRef="#ctx0" brushRef="#br0" timeOffset="279518.9876">4985 14539 4761 0,'163'0'2016'0,"-149"-3"-280"15,4-3-487 16,10-2-265-31,1-2-504 0,2-5-352 0,12-6-128 0,-10 3-1408 16,-6 3-3553-16</inkml:trace>
  <inkml:trace contextRef="#ctx0" brushRef="#br0" timeOffset="279894.0091">5515 14141 4296 0,'0'0'4881'0,"0"0"-3416"0,0 0-401 15,0 0-64 1,0 0-144-16,-10 131-520 0,10-91-127 31,15 1-185-15,1 3 32-16,4 2-8 0,-3 0 24 0,2-5-64 15,-2-3 0 1,-3-4 0-16,-1-3 96 0,-5-6 80 0,2-4-32 15,-6-7-24-15,1-2-24 16,-3-6 8 0,-2-2-24-16,0-3 480 0,-2 1-208 15,-17-2-360-15,-4 0-96 31,-25 0-1304-31,6 0-1673 0,-3 0-5745 0</inkml:trace>
  <inkml:trace contextRef="#ctx0" brushRef="#br0" timeOffset="280080.0197">5486 14510 6329 0,'0'0'3033'0,"0"0"-353"0,0 0-655 0,0 0-673 15,0 0-336 1,123-56-616-16,-96 43-400 0,8-8-96 0,-4 3-2072 15,-6 2-4610 1</inkml:trace>
  <inkml:trace contextRef="#ctx0" brushRef="#br0" timeOffset="280348.035">5750 14125 3088 0,'0'0'5457'0,"0"0"-3672"0,0 0-473 0,0 0 24 16,-5 140-143-16,5-93-401 31,7-3-416-31,1-3-368 0,6-4-8 16,-1-7-200 15,8-10-1241-31,-2-10-2415 0,-3-8-2506 0</inkml:trace>
  <inkml:trace contextRef="#ctx0" brushRef="#br0" timeOffset="280867.0647">5895 14330 7033 0,'0'0'2208'0,"0"0"-703"0,0 0-321 0,0 0-216 0,0 0-456 32,0 0-336-17,0 0 136-15,90 76 161 0,-80-76-97 0,-2-15-64 16,-3-2-120-16,-3-1-40 15,-2-1-40-15,0 4-48 0,0 2-56 16,0 6-8-16,-4 1-168 31,1 4-8-31,1 2-200 0,2 0-168 16,0 0 87-16,0 0 265 15,5 3 136 1,5 5 40-16,4-1 8 0,-3-1 0 0,1-2 0 0,-1-3 0 16,-1-1 8-1,2 0-8 1,-1 0-128-16,-2-11-240 0,0-5-168 31,2 2-320-31,-5 1 176 0,4 5 416 0,-1 8 176 16,-3 0 96-16,3 7 656 15,0 11-88-15,-2-1-64 16,1-1-304-16,1-5-64 31,-4-5 0-31,2-5-120 0,-5-1 320 0,0 0 200 0,0 0-151 16,0-11-97-16,1-6-288 31,-3-6-337-31,0 2-1855 0,0 3-5602 0</inkml:trace>
  <inkml:trace contextRef="#ctx0" brushRef="#br0" timeOffset="282650.1667">6643 13316 4889 0,'0'0'2216'0,"0"0"-816"0,0 0-79 0,0 0-49 0,-20 25-304 0,18-23-328 31,2 0-256-31,0-2-120 16,0 0-24-16,0 0-72 15,0 0-56-15,0 0 40 0,10 0 185 16,6 0 103-16,5 0-64 0,3 0-32 31,7 0-88-31,9 0 48 16,7 0 192-1,11 0 32-15,2 0-128 0,2 0-96 0,-4 0-112 0,-6 0-120 16,-6 6-16-1,-3 2-8-15,-7-2-32 0,-3-2 32 0,-4-1-48 16,-2 0 0-16,-3-3-336 31,-6 2-1680-31,-9-2-5074 16</inkml:trace>
  <inkml:trace contextRef="#ctx0" brushRef="#br0" timeOffset="283223.1995">6785 14197 6449 0,'0'0'5129'15,"0"0"-4017"-15,0 0-736 31,0 0 777-31,0 0 175 0,0 0-216 0,0 0-344 0,161-82-224 16,-103 44 152 0,5-8 1-16,1-4-385 15,-1 2-208-15,-3-1-104 0,9-13-96 31,-14 14-1209-31,-13 4-3880 0</inkml:trace>
  <inkml:trace contextRef="#ctx0" brushRef="#br0" timeOffset="284492.2721">7713 13143 576 0,'0'0'10034'0,"0"0"-7426"32,0 0-1559-32,0 0-121 0,0 0-200 15,0 0 432 1,0 0-48-16,0 0-447 0,13 122-193 15,-9-94-168 1,-4-6-160 0,1-8-144-16,-1-6 0 0,3-4 0 0,-3-4-8 0,0 0-88 15,3-8-56-15,-1-17 88 31,3-11-184-31,4-3 120 0,-1-3-96 0,6 5 176 0,-1 8-73 0,0 8 49 32,1 10 16-32,-1 11-64 0,1 0 104 15,-3 5 8 16,-3 15 16-31,2 5 72 0,-4-2 0 0,-1-5-32 0,1-4-48 0,4-5 0 16,-2-9-296 0,2 0-272-16,3-9 32 0,0-11 64 0,0-1-424 31,3 0-568-16,-3 6 423-15,3 2 465 0,1 5-88 0,-1 4-48 16,3 2 376-16,-4-2 136 31,3 0 120-31,-5-4 72 0,-2 1-32 0,-4-4 40 0,-5 4 48 31,-2-2 48-15,0 5 184-16,0 3 160 0,-9 1 200 0,0 1 56 16,0 19-472-16,3 9-160 31,4 0 88-31,2 1-24 0,0-6 72 0,0-3-96 0,10-9-104 15,3-6-64 17,1-6 64-32,1 0-168 0,2-10-80 0,-2-11-544 0,-1-2-696 15,-2-6 256 16,-3 4 808-31,1 2 303 0,-4 7 121 0,-4 5 265 0,0 6 783 16,1 5 152 15,-1 0-496-31,0 2-424 0,2 8 464 0,4 1-392 0,-2-4-248 16,5-2-104 15,-1-5-208-31,3 0-480 0,-1-8-312 0,2-13-960 0,2 0-753 16,-5 0-24 15,0 5 1297-31,-2 9 1440 0,-2 4 616 0,0 3 281 0,-3 3 359 15,2 8 160-15,-1 3-56 47,2-1-615-47,-3-6-409 0,3-2-264 0,-1-5-72 16,5-6-801-16,1-15-791 0,-6 0-1441 31</inkml:trace>
  <inkml:trace contextRef="#ctx0" brushRef="#br0" timeOffset="284737.2861">8472 12966 4488 0,'0'0'2265'0,"0"0"-633"0,0 0-231 0,0 0-65 15,0 0-504 1,27 68-536-16,-23-62-296 15,0-6-144-15,4 0-528 16,-2-4 80 0,0-10-544-16,1 0-569 0,0 3 785 0,0 5 800 15,0 5 120 1,-1 1 768-16,1 0 592 0,0 0-223 15,-3 6-473 17,3 0-272-32,-3-2-184 0,1-2-136 0,-1-2-72 0,0 0-392 0,1-2-552 15,0-14-529 1,-3-18-447-16,0 4-801 15,-2 0 297-15</inkml:trace>
  <inkml:trace contextRef="#ctx0" brushRef="#br0" timeOffset="284933.2973">8617 12791 1200 0,'0'0'2312'0,"0"0"-487"0,0 0-153 0,0 0-120 16,0 0-607-16,0 0 135 0,0 0 256 31,13 53-344 16,-3-15-288-47,0 2-95 0,0-4-281 0,5-5-200 0,0-8-56 0,1-5-64 0,-1-7 64 0,-1-4-64 15,-3-7-16 1,0 0-40 0,0-12-200-16,7-24-913 0,-2 0-3128 15,-3 5-4799 1</inkml:trace>
  <inkml:trace contextRef="#ctx0" brushRef="#br0" timeOffset="287208.4274">8031 13630 5249 0,'0'0'3960'0,"0"0"-2039"16,0 0 23-16,0 0-39 15,0 0-721 1,-9 0-728-16,9 0-456 15,0 16 0-15,13 6 0 0,4 7 0 32,2 10 8-32,1 5 80 0,1 9 48 0,0 3-48 0,2 2-16 15,-3-3-16 1,0-4-48-1,-4-7 0 1,-1-12 0-16,-7-9-8 0,-2-11 8 0,-6-10 112 16,0-2 1104-16,-10 0 449 31,-14-2-1097-31,-9-15-472 0,-6-8-104 0,-3-2-272 0,3-4-928 31,2-5-1049-31,18 1-1872 0,7 8-984 16,10 12-2584-16</inkml:trace>
  <inkml:trace contextRef="#ctx0" brushRef="#br0" timeOffset="287571.4482">8293 13824 5721 0,'0'0'5001'0,"0"0"-3153"0,0 0-15 16,0 0-337-1,0 0-744-15,0 0-624 16,0 0-48-16,12 104-72 0,-1-66 56 15,1-2-56-15,1-7 64 32,-2-7-64-32,2-9-8 15,-4-4-8-15,0-7 8 0,0-2-88 0,0-5 16 0,-3-20 72 31,3-7 8-31,-1-11-8 16,-2 1-96 15,0 1 0-31,1 6 24 0,-3 11 16 0,2 10 40 0,-4 14 16 0,0 0 56 16,0 12-48 15,0 18 144-31,2 2-48 0,1 2-88 0,0-3-16 0,4-12-352 0,-1-6-968 16,5-13-1297 15,-1 0-2376-31,-3-15-144 0</inkml:trace>
  <inkml:trace contextRef="#ctx0" brushRef="#br0" timeOffset="287872.4654">8532 13872 3728 0,'0'0'4337'0,"0"0"-2168"0,0 0-1073 15,0 0 712-15,0 0-583 0,0 0-641 31,0 0-352-31,29 106-136 16,-22-97-96-16,-3-9 0 16,3 0-688-16,0-15 264 0,2-16-41 0,-3-6-455 15,1-3 80-15,0 6 512 31,-3 8 328-31,1 12 40 0,-1 8 528 0,-2 6 256 0,2 0-216 16,-1 10 393-16,0 12 31 16,-3 2-472-16,0 2-360 15,0-3-144-15,0-5-56 31,0-6-264-31,0-4-648 0,0-5-977 0,0 0-3208 0</inkml:trace>
  <inkml:trace contextRef="#ctx0" brushRef="#br0" timeOffset="288358.4932">8737 13800 5449 0,'0'0'4241'0,"0"0"-2873"15,0 0-288 1,0 0 584-16,0 0-447 0,0 0-689 0,11 104-376 31,-6-86-96-15,-3-6-56-16,0-5-176 0,1-4-616 0,-3-3-553 15,0 0-183-15,0-10-1489 31,0-3-3744-31</inkml:trace>
  <inkml:trace contextRef="#ctx0" brushRef="#br0" timeOffset="288558.5046">8663 13527 7281 0,'0'0'3945'0,"0"0"-3545"0,0 0 112 16,0 0 8-1,0 0-240 1,0 0-280-16,0 0-1232 0,0 0-4257 15</inkml:trace>
  <inkml:trace contextRef="#ctx0" brushRef="#br0" timeOffset="288727.5143">8788 13750 8889 0,'0'0'2761'0,"0"0"-1521"16,0 0 217-16,0 0-305 15,0 0-448 1,0 0-416-1,0 0-136-15,123-53-152 0,-105 40-696 0,2 1-1321 16,-7 6-2023-16,-4 2-2074 16</inkml:trace>
  <inkml:trace contextRef="#ctx0" brushRef="#br0" timeOffset="288957.5275">8891 13641 1536 0,'0'0'6561'0,"0"0"-4520"0,0 0-257 0,0 0-296 0,-4 115-423 15,6-81-377 17,9-3-288-32,5-6-96 0,-1-3 8 0,1-6-72 15,-3-6-88 1,0-3 48-16,-1-6 48 0,-1-1 0 0,2-1-96 0,0-23-152 15,8-31-304 1,-4 7-2336 0,-5 2-6218-16</inkml:trace>
  <inkml:trace contextRef="#ctx0" brushRef="#br0" timeOffset="290328.6059">10148 12661 7985 0,'0'0'4529'0,"0"0"-2760"16,0 0-257-16,0 0-176 0,0 0-592 16,0 0-480-16,-5 68-184 15,10-21 24-15,6 5-88 0,2 0-8 31,3 1 0-15,-1-6 40-16,5-5-48 0,1-6-8 0,-2-5 0 16,2-8 0-1,-3-7-80-15,-3-5 8 0,-1-6 0 0,-1-5-8 16,0 0 8-16,-2-1 80 31,0-17 0-31,-2-4 64 0,0-9 80 31,-2-1-96-31,-3-4 32 0,-2-6-64 0,-2-4-16 0,0-6 8 16,0-4 64-16,0 0 24 15,-10 4-96-15,1 8 8 16,2 10 32 15,2 15-40-31,3 9 0 0,2 6 176 0,0 4-176 0,0 0-48 0,0 0-56 16,0 0 56-16,0 0 48 15,7 8 96-15,2 6-96 16,0 10-64 0,2 10 56 15,0 6 8-31,-2 9 64 0,2-1-64 0,1-2-96 0,-2-8-8 0,5-6-136 15,4-10-104 17,-1-10-560-32,1-6-320 0,10-6-889 0,-6-2-2136 15,-3-11-4096 16</inkml:trace>
  <inkml:trace contextRef="#ctx0" brushRef="#br0" timeOffset="290797.6327">10635 12765 10866 0,'0'0'3921'0,"0"0"-3057"0,0 0-248 0,0 0 296 15,0 0-464 16,-2 119-288-31,2-91-112 0,0-4-40 0,0-6-8 32,0-6 0-32,0-6 16 0,0-4-16 0,0-2 88 0,0 0 168 15,0-10-152-15,0-13-104 31,0-8-176-31,0-5 24 0,7-4 96 16,4 0 56-16,4 2 40 31,1 7-40-31,-5 8-64 0,1 6 64 0,-3 10 0 0,-3 4 8 16,4 3-8-1,-2 0 8-15,3 8 40 0,-1 12-40 0,5 9 120 16,-4 3-80-16,-2 4-48 16,0 3-80-1,-1-4-160-15,1-3-760 16,3-5-1112-16,-1-10-2273 0,-5-9-4289 31</inkml:trace>
  <inkml:trace contextRef="#ctx0" brushRef="#br0" timeOffset="290959.642">10923 12803 9129 0,'0'0'3185'0,"0"0"-1785"0,0 0-591 0,0 0-225 0,0 0-384 0,0 0-200 16,7 99-48-16,-5-85-712 31,2-8-1017-31,-2-4-2096 0,0-2-456 0</inkml:trace>
  <inkml:trace contextRef="#ctx0" brushRef="#br0" timeOffset="291180.6546">10814 12483 5033 0,'0'0'7433'15,"0"0"-5304"-15,0 0-841 16,0 0-680 0,0 0-608-16,0 0-128 0,0 0-776 0,0 0-1993 15,66 56-4128-15</inkml:trace>
  <inkml:trace contextRef="#ctx0" brushRef="#br0" timeOffset="291378.6659">10903 12769 11282 0,'0'0'4097'0,"0"0"-3441"0,0 0 160 0,0 0 592 0,0 0-695 16,125-63-473-1,-90 40-136 1,2 1-104-16,-7 4-128 0,-3 4-849 0,-1 0-1431 0,-5 7-2073 15,-10 1-1856-15</inkml:trace>
  <inkml:trace contextRef="#ctx0" brushRef="#br0" timeOffset="291609.6792">11073 12558 7841 0,'0'0'4201'0,"0"0"-3169"0,0 0-256 0,0 0 177 15,-2 108-273 1,2-59-408 0,10 4-104-16,1-5-112 0,1-6 0 0,-1-6-64 0,-1-12 16 0,2-8 104 15,-3-10 248 1,-1-6 96-1,2 0-112-15,3-14-24 16,5-21 104 0,13-33-424-16,-2 9-1672 0,-5 3-6082 0</inkml:trace>
  <inkml:trace contextRef="#ctx0" brushRef="#br0" timeOffset="291954.6989">11495 12621 11922 0,'0'0'4329'0,"0"0"-3705"0,0 0-240 0,0 0 704 0,0 0-183 15,0 0-465-15,156-42-272 0,-109 14-72 32,-5 2-96-32,-1 0-120 15,-10 8-936 16,-9 3-1537-31,-6 8-2800 0,-10 3-3113 0</inkml:trace>
  <inkml:trace contextRef="#ctx0" brushRef="#br0" timeOffset="292139.7095">11703 12371 2904 0,'0'0'6049'0,"0"0"-3288"0,0 0-72 16,0 0-937-16,0 0-584 0,0 0-608 0,0 0-56 15,-36 100-15 1,36-60-121-16,2 4-176 0,5 3-144 15,2-4 0 17,0 1-48-32,6 3-264 0,-1-11-1689 0,-3-12-3064 0</inkml:trace>
  <inkml:trace contextRef="#ctx0" brushRef="#br0" timeOffset="292519.7312">11879 12664 4280 0,'0'0'1745'16,"0"0"-241"-16,0 0-64 16,0 0-671-16,0 0-385 0,0 0-176 15,46-87-24-15,-44 76-56 16,-2 3 192-16,0-1-88 0,0 1 488 31,-6 2 64-31,-3-1 32 0,1 7 73 16,-4 0-1-1,-1 0 24 16,-1 15-560-31,-1 7-248 0,1 6-96 0,3 0 56 0,3 3-64 0,3-5 0 0,5-2 8 16,0-5 40 15,7 0 40-31,6-7-40 0,3-5-32 0,-1-2 48 0,3-5-64 16,-3 0-344 15,10-21-872-31,-7-3-1857 0,-3-2-3952 0</inkml:trace>
  <inkml:trace contextRef="#ctx0" brushRef="#br0" timeOffset="292830.749">12026 12387 7273 0,'0'0'4529'0,"0"0"-2200"0,0 0-649 15,0 0-632-15,0 0-480 31,-64 110-328-31,61-72-32 16,3-4-208-16,0-6 48 0,9-9-40 31,6-4-8-31,1-7-8 0,2-2-40 0,-2-4-16 0,-1-2 64 0,1 0-64 16,-3 0 64 15,1 0 8-31,-6 0 0 0,1 0-8 0,-5 2-56 0,-4 8 48 16,0 2 16-1,0 6 88-15,-6 4-96 0,-13 7-288 16,0-8-1320 15,1-6-4649-31</inkml:trace>
  <inkml:trace contextRef="#ctx0" brushRef="#br0" timeOffset="293026.7602">12104 12543 8089 0,'0'0'2833'0,"0"0"-881"0,0 0-375 0,0 0-417 0,124-38-520 16,-88 32-416-1,-3-2-64 1,-2 1-160-16,1-5-1320 31,-8 5-3001-31,-8-5-5873 0</inkml:trace>
  <inkml:trace contextRef="#ctx0" brushRef="#br0" timeOffset="293287.7751">12222 12296 5841 0,'0'0'5745'0,"0"0"-3985"0,0 0 121 15,0 0-745 1,0 0-712 0,0 0-168-16,0 0 8 15,2 135 88 1,11-95 64-16,3 0-288 0,-1 0 120 0,-1-2 65 0,1-6 31 15,-3-4-72-15,1-6-64 32,-1-8-64-32,-1-6-72 0,-1-8-64 0,9 0-8 15,3-27-176-15,4-24-1129 31,-1 2-3480-31,-11 8-7065 0</inkml:trace>
  <inkml:trace contextRef="#ctx0" brushRef="#br0" timeOffset="294519.8456">9089 12977 5521 0,'0'0'3144'0,"0"0"-2159"0,0 0-209 15,0 0 304-15,0 0-384 16,0 0-88-16,67-13-384 0,-36 13 160 31,5 0 353-31,9 0-169 0,4 0 64 0,6-2-216 16,5-4-8-1,2-6-24-15,4 1 32 0,-2-4-160 16,-3 5-128-16,-6 5-32 15,-6 5-88-15,-8 0-8 0,-5 0 0 16,-7 15 0-16,-4-3 0 0,-4-1 0 31,-9 0 16-31,-4-7-8 16,-4 0 8 15,-4-4-16-31,0 0 56 0,0 0 104 0,-14 0-160 0,-7 0-2656 0,-8 0-11131 16</inkml:trace>
  <inkml:trace contextRef="#ctx0" brushRef="#br0" timeOffset="295558.905">9319 13672 4240 0,'0'0'2897'0,"0"0"-1137"0,0 0-191 31,0 0-297-31,0 0-376 0,0 0-368 0,0 0 224 0,0 0-119 32,51-20-1-32,-22-2-8 15,9-6-136-15,11-12 232 16,9-8-176-16,4-8-88 0,7-3-144 15,-2-1-160-15,-7 2-144 32,-4 5 64-32,-9 9-48 0,-7 4 24 15,-11 10-40-15,-7 10 0 16,-9 6 89-16,-7 9-97 0,-3 1-41 15,-3 4 41-15,0 0 105 32,0 0-105-32,0 1-8 0,-9 13-817 15,-8 0-3752-15</inkml:trace>
  <inkml:trace contextRef="#ctx0" brushRef="#br0" timeOffset="302789.3186">8403 14439 5841 0,'0'0'4361'0,"-9"-5"-2865"0,7 4-72 15,0-2 161 1,-1 3 23-16,3 0-576 15,0-2-608-15,0 2-416 32,16-4 0-32,11-4 208 0,11-2 40 0,11-7-48 0,4-6-16 31,9-6-144-31,1-3 57 0,-1-5-25 15,-2 1-72-15,-6 0-8 16,-9 5-104-16,-10 13-881 16,-10 10-1471-16,-18 8-5050 31</inkml:trace>
  <inkml:trace contextRef="#ctx0" brushRef="#br0" timeOffset="303496.359">8586 14470 3240 0,'0'0'2297'0,"0"0"-657"31,0 0-112-31,0 0 57 15,0 0-609 1,0 0-552-16,0 0-304 0,0 0-120 0,0 0-72 16,0 0-264-16,0 0 40 0,0 0 8 31,0 0 56-31,2 0 120 0,0 0 64 15,5 0 48 1,2 0 80-16,4 0 312 0,5-6 320 0,2-4-160 16,5-4-120-16,1-2-32 31,3-2-8-31,-4 1-224 0,-1 0-88 0,-6 4-72 15,-5 3-8 1,-5 4-640-16,-6 4-1656 0,-2 2-6394 16</inkml:trace>
  <inkml:trace contextRef="#ctx0" brushRef="#br0" timeOffset="305999.5022">8027 13469 3064 0,'0'0'1897'0,"0"0"-553"0,0 0-80 0,0 0-24 16,0 0-175-16,0 0-281 0,0 0-200 31,8 0-16-31,11-4 584 16,10-11 49-1,6-8-169-15,7 1-280 0,5-2-184 0,0 1-144 16,0 2-208-16,-7 3-32 15,-5 4-184-15,-1 4 96 0,-8 0-88 32,1 3 0-17,-2 0 0-15,-3 0 48 0,-2-2-56 16,-2 1 8-1,-1 0 8-15,4-4-16 0,-8 4-888 0,-9 4-3953 0</inkml:trace>
  <inkml:trace contextRef="#ctx0" brushRef="#br0" timeOffset="316069.0782">8983 14366 1304 0,'0'0'1672'15,"0"0"-712"-15,0 0 129 0,0 0 303 32,0 0-120-32,0 0-240 0,0 0 65 0,0 0-25 0,0 0 312 15,0 0-144 1,0 0-159-16,0 0-225 0,-4 0-192 0,4 0-192 15,0 0-120-15,0 0-240 16,0 0-40-16,0 0-8 0,0 0-64 16,0 0 0-1,0 0 8 1,0 0-8-16,0 0-16 0,0 0-32 0,0 0 0 15,0 0 0 1,0 0-32-16,0 8-48 0,4 2 0 16,9 8 128-16,7 8 0 15,5 4 0 1,2 2 16-16,-2 0-16 15,2-2 48-15,-2-3-48 0,-6-6 0 16,0-5 0-16,-8-2-8 16,-2-5 0-1,-3-5 8-15,-3-3 0 0,-3 2 40 0,0-3-40 31,0 0-8-31,0 0-112 0,0-3-1728 16,-7-7-5434-16</inkml:trace>
  <inkml:trace contextRef="#ctx0" brushRef="#br0" timeOffset="316860.1234">8993 14384 6161 0,'0'0'3024'0,"0"0"-1239"0,0 0-433 0,0 0-232 15,0 0-423-15,0 0-569 16,0 0 64-1,0 0-16-15,0 0-40 0,14 88-80 16,-9-74-48 0,-1-4-8-1,0-4 0-15,-2-2 0 0,-2-4-104 0,0 0-280 0,0 0-49 0,0 0-463 31,0-9-968-31,0-4-153 16,-6-5 1025-16,-1-5 144 16,0 2 376-1,1 1 272-15,-1 0 200 0,5 4 336 16,0 3 416-16,2 6 152 0,0 1 209 15,0 3-305-15,0 3-328 0,11 0 272 16,5 0 176 0,2 3-192-1,1 4-208-15,0 2 113 0,-4-3-257 16,-2 0-144-1,0 0-136-15,0-3-16 16,6 0-88-16,-4-1-1441 16,-3-2-3688-1</inkml:trace>
  <inkml:trace contextRef="#ctx0" brushRef="#br0" timeOffset="318029.1903">8969 12208 5705 0,'0'0'2568'0,"0"0"-831"16,0 0-185-16,0 0-48 15,0 0-560 1,0 0-535 0,0 0-257-16,0 20-72 0,0 8-64 0,-2 6 32 15,-3 4 24 1,-1 0-56-16,1-1 40 0,-1-7-48 0,1-6-8 15,0-4-40-15,1-6 32 32,0 0 8-32,-1-4-8 0,1-4 0 31,0 1-48-31,-4-2 48 0,4 1-56 0,-2 2-48 0,-1-2-16 15,1 0 80 1,-2 0 48-16,4-5 0 0,-1 2-96 31,5-3-321-31,0-5-975 0,0-10-3881 0</inkml:trace>
  <inkml:trace contextRef="#ctx0" brushRef="#br0" timeOffset="318696.2284">8793 12464 4216 0,'0'0'2017'0,"0"0"-585"15,0 0-136-15,0 0-247 16,0 0-473-16,0 0-400 15,0 0-64 1,-2 17 40 0,2-1 96-16,2 3 72 0,3 2-112 0,1-3-120 0,-2-1 24 15,1-2-56-15,-1-5 8 31,-2-4 72-31,1-1-136 0,-3-4 8 0,0 1 0 16,0-2 168 15,0 0 32-31,0 0 208 0,0 0 16 0,0 0-128 0,0 0-23 0,3 0 47 16,-1 0-56-1,2-12-120 1,2-6-56-16,8-4-88 0,4-6 48 16,4-2-56-1,14-5-520-15,-7 10-1209 0,-6 6-2800 0</inkml:trace>
  <inkml:trace contextRef="#ctx0" brushRef="#br0" timeOffset="319754.2889">8885 12625 3472 0,'0'0'1889'16,"0"0"-105"-16,0 0-24 16,0 0-231-16,0 0-657 0,0 0-280 15,4-9 24-15,7 1-112 16,0-5-272-16,3 1-120 15,1 0 16-15,1-1-120 16,4 0-8 0,0 3-96-16,6 0-912 0,-1 1-1896 15,-8 7-3186 1</inkml:trace>
  <inkml:trace contextRef="#ctx0" brushRef="#br0" timeOffset="330894.9261">2969 15641 8689 0,'0'0'2681'0,"0"0"-1569"0,0 0 264 16,0 0-87-16,0 0-201 15,-103-73-368-15,78 66-224 0,8 5 64 0,1 2 201 31,5 0-449-31,5 20-232 16,-1 17-80 0,4 16 0-16,3 14-8 0,0 6-144 0,0-1-64 15,10-1-81 1,5-13 41-16,1-14 8 0,1-10 232 0,2-16-152 31,1-7 120-31,1-11-216 16,4 0 96-16,-1-19 64 0,2-11 104 31,-5-7 8-31,-3-4 72 0,-2-6 64 0,-7 0-24 0,-5 3-16 15,-4 5-56 1,0 7-48 0,-2 7-384-16,-22 21-1096 15,3 4-2809-15,2 0-5473 0</inkml:trace>
  <inkml:trace contextRef="#ctx0" brushRef="#br0" timeOffset="331180.9425">2889 15904 9898 0,'0'0'4008'0,"0"0"-2871"0,0 0-321 15,0 0-240 1,0 0-424-16,0 0-152 15,0 0 248-15,0 0-48 0,131 56-56 0,-90-37-8 16,-4 0-64-16,-3-1-56 31,-5 0-8-31,-5-4-8 0,0 0-472 16,-3-5-1328 15,-11-7-2633-31</inkml:trace>
  <inkml:trace contextRef="#ctx0" brushRef="#br0" timeOffset="331787.9772">3207 15612 288 0,'0'0'9170'0,"0"0"-7202"0,0 0-1312 15,0 0 368 17,0 0 97-32,58 0-201 0,-35 0-456 0,-3 0-248 15,-3 0-96 1,-1 11-104-16,-7 9 96 0,-7 8 96 0,-2 7-40 15,0 5-128-15,-6-3-40 32,-15-2-64-32,-1-7-48 0,0-8-40 15,2-6 144 1,5-7 0-16,3-4 0 0,8-3 0 0,4 0-192 15,0 0-376-15,4 0 160 16,14 0 304 0,4-6 104-16,5 2-48 0,-3 0 56 0,1 4-16 31,-3 0 8-16,-6 0-8-15,-2 1 16 0,-6 9 0 0,-4 5 40 16,-4 1 88-16,0 0 64 16,0 4 8-1,-8-1-48-15,-6 0-152 0,-8-1-704 0,6-5-1785 16,3-6-4944-1</inkml:trace>
  <inkml:trace contextRef="#ctx0" brushRef="#br0" timeOffset="332049.9922">3573 15704 12098 0,'0'0'2913'0,"0"0"-1945"0,0 0-248 0,0 0 16 16,0 0-736-16,0 0-216 31,0 0-920-31,16 75-2865 0,-10-46-5385 0</inkml:trace>
  <inkml:trace contextRef="#ctx0" brushRef="#br0" timeOffset="332226.0023">3608 15908 9602 0,'0'0'4072'0,"0"0"-3415"31,0 0-209-31,0 0-80 0,0 0-304 0,0 0-64 0,31 10-832 16,-10-4-2065-16,-6-1-6089 31</inkml:trace>
  <inkml:trace contextRef="#ctx0" brushRef="#br0" timeOffset="334013.1045">4998 13984 3512 0,'0'0'3105'16,"0"0"-1369"-16,0 0-671 31,0 0 47-15,0 0-136-16,0 0-384 0,0 0-128 0,18 0 376 15,7-1-240 1,4-8-311-16,7-3-81 0,22-17-208 0,-10 3-216 16,-7-1-4513-16</inkml:trace>
  <inkml:trace contextRef="#ctx0" brushRef="#br0" timeOffset="342970.6168">10876 13237 5249 0,'0'0'7625'0,"0"0"-5984"0,0 0-409 0,0 0 304 16,110-43-384-16,-66 24-367 16,4-3-337-16,-1-1-184 0,-1 5-104 15,-9 4-72-15,-3 5-88 31,-5 0-112-31,-5 6-624 16,-7 1-1361 0,-9 2-3400-16</inkml:trace>
  <inkml:trace contextRef="#ctx0" brushRef="#br0" timeOffset="343243.6324">11102 13315 2784 0,'0'0'8474'16,"0"0"-6218"-16,0 0-1623 15,0 0 55-15,0 0 664 0,0 0-64 16,0 0-544 0,0 0-432-16,131-1-184 15,-73-18-128 1,-10 2-560-16,-7 3-4361 0</inkml:trace>
  <inkml:trace contextRef="#ctx0" brushRef="#br0" timeOffset="374720.4328">7830 13683 7329 0,'0'0'4377'0,"0"0"-2305"16,0 0-391-16,-21-47-241 15,16 35-216 1,0 4-223-16,3 4-305 0,0 4-96 0,-1 0-56 15,3 0-184-15,0 4-136 0,0 20-224 32,0 14-64-32,0 17 56 15,0 10 8-15,14 27-168 31,6 25-192-31,4 23-72 0,6 9 80 0,-6-9 64 0,1-16-80 16,-10-32 104-16,-1-17 112 31,-5-19 144-31,-1-10-8 0,1 2 16 0,3 4-8 16,-4-2 8-16,-1-11 0 31,-1-11 0-31,-3-8 0 0,-3-9 0 0,0-4-296 16,0-7-393 15,0-18-767-31,-9-12-3929 0,-2-9-4009 0</inkml:trace>
  <inkml:trace contextRef="#ctx0" brushRef="#br0" timeOffset="375138.4567">7744 13627 6513 0,'0'0'3081'0,"0"0"-1273"16,0 0-496-16,0 0-400 31,-68 131-79-31,53-83-441 16,-1-2-168-16,5-1-128 15,5-12-96-15,-1-6-136 0,5-12-328 16,2-13-849-16,0-11-1311 0,0-22-2393 0,7-5-240 31</inkml:trace>
  <inkml:trace contextRef="#ctx0" brushRef="#br0" timeOffset="375286.4652">7705 13577 5281 0,'0'0'4072'0,"0"0"-1743"0,0 0-729 15,0 0-343-15,0 0 127 0,0 0-176 16,0 0-496-16,72 125-368 16,-52-71-216-1,13 30-128-15,-4-12-1056 16,-2-6-4313-1</inkml:trace>
  <inkml:trace contextRef="#ctx0" brushRef="#br0" timeOffset="376406.5293">8354 15082 9418 0,'0'0'4729'0,"0"0"-2817"15,0 0-136 1,0 0-367-16,0 0-641 0,0 0-624 0,0 0-144 16,0 0-56-16,0 0-32 15,5 84-336 1,1-50-481-16,-6-1-343 0,0-6-200 0,0-4 8 15,-4-8 511 17,-10-7 537-32,-3-6 264 0,-1-2 128 0,5 0 168 0,3-6 288 15,6-12-15 1,4-2-193-16,0-3-96 15,16 5-48 17,1-1-104-32,1 6 8 0,-2 8 24 0,-7 5-32 0,-2 1 0 0,-7 24 0 15,0 9 64 1,-3 4 0-16,-13-1-48 0,1-4-8 0,1-7 8 31,4-9-8-15,5-10 0-16,5-7-8 0,0 0-512 0,7-16 216 15,9-6 215 1,1-1-79-16,1-2 8 0,-3 5 104 0,-1 5 40 15,-5 5 8-15,-3 5-48 32,-3 5 48-32,-3 0 16 0,0 26 152 15,0 10-16-15,-13 11-104 31,-6 0-40-31,2-3-8 0,-2-5-8 0,9-11-56 0,1-12-16 16,4-9-96-16,5-7-128 31,0 0-16-31,0-9 216 0,5-5 96 31,4 0 8-31,4 0 8 0,-2 4 16 0,3 1 72 0,-3 8-32 16,0 1 40-16,-2 0-40 16,0 14 16-1,-5 12-32-15,-4 5-40 16,0-2 64-16,0-5-72 31,0-8-56-31,0-14 48 0,0-2 0 0,0-18-352 0,2-12 184 0,8-4 136 16,3 3 40 15,3 10 136-31,-1 6-32 0,-1 12-16 0,-1 3-80 31,-5 2 0-31,0 18 64 16,-6 5 16-16,-2 5-48 0,0-5-40 0,0-9-312 0,0-16-976 0,-2 0-1985 15,-1-16-2720 1</inkml:trace>
  <inkml:trace contextRef="#ctx0" brushRef="#br0" timeOffset="376880.5564">8563 15147 5009 0,'0'0'4561'16,"0"0"-2793"-1,0 0-256-15,0 0-656 16,0 0-63-16,36 2-57 16,-29 17-304-1,2 0-256-15,-5 4-96 0,1 1-80 16,-3-2-176-16,-2-5-400 15,0-4-512-15,0-3-169 0,0-4 137 32,-2-2 608-17,-1-2 432-15,3 0 80 0,0 0 16 0,0 2-16 0,0 3-8 16,0 4 0 15,0 3 8-31,0 0 0 0,0 3-56 0,-4-6-552 0,-2 0-785 0,-4-10-23 16,-1-1 392-1,-2 0-176-15,-3-19 472 16,1-7 728-16,-4-2 16 31,7 1 1232-31,0 8 792 0,6 6 201 0,3 13 47 0,3 0-751 0,0 24-1097 16,0 18 8-1,11 10 256-15,1 11-152 16,-3 2-144-16,-1 0-136 47,2-7-152-47,-1-8-56 0,-3-10-56 0,3-8-8 0,-2-10-400 0,4-15-904 0,-5-7-1721 15,1 0-4128 16</inkml:trace>
  <inkml:trace contextRef="#ctx0" brushRef="#br0" timeOffset="377098.5688">8735 15327 10850 0,'0'0'4065'0,"0"0"-2657"16,0 0-560-16,0 0-512 15,0 0-248 1,-2 106-88-16,2-65-16 0,0 0-416 16,2-9-488-1,3-8-672-15,-3-16-489 0,0-6-2240 0,0-2-3376 16</inkml:trace>
  <inkml:trace contextRef="#ctx0" brushRef="#br0" timeOffset="377347.5831">8775 15152 9674 0,'0'0'3112'0,"0"0"-1735"32,0 0-233-32,0 0-288 15,0 0-592 1,0 0-96-16,0 0-48 0,0 0-48 0,73 38-72 15,-55-24 0 17,-1 5-304-32,-4-1-736 0,-7 11-1153 0,-2-5-2256 15,-4-4-408 16</inkml:trace>
  <inkml:trace contextRef="#ctx0" brushRef="#br0" timeOffset="377592.5971">8842 15371 4240 0,'0'0'2921'16,"0"0"-200"0,0 0-633-16,0 0-760 0,0 0-712 15,0 0-439 16,0 0 119-31,6-17 264 0,10 3-216 0,3 1-160 16,0 0-88-16,1 3-48 0,0 4-40 31,2 6-8-31,-1 0 16 0,-4 0 16 0,1 6-32 16,-2 8 0-1,-5 2-8-15,0 2 8 0,-7-2-8 0,2 2 0 16,-6 3 8 0,0 1-248-1,0 1-488-15,-6 4-337 0,-11 1-399 0,1-6-1473 0,1-6-2168 16</inkml:trace>
  <inkml:trace contextRef="#ctx0" brushRef="#br0" timeOffset="377799.6089">8931 15401 2472 0,'0'0'8346'0,"0"0"-5674"15,0 0-879-15,0 0-657 16,0 0-536-16,0 0-352 0,-6 58-104 15,8-20-72-15,2 8 8 16,2 2-80 15,-1 0-96-15,0 11-1184-16,-1-16-2841 0,-2-8-5937 0</inkml:trace>
  <inkml:trace contextRef="#ctx0" brushRef="#br0" timeOffset="380684.774">9336 15358 4424 0,'0'0'6442'0,"0"0"-4722"16,0 0-936-16,0 0 81 0,0 0-225 16,0 0-96-1,-13 116-312-15,9-81 16 0,0-3-96 16,-2 0-48-16,0 1 24 0,-3 4-80 31,-5 1-40-31,-1 6 0 0,-7 3 0 16,-5 3-8-16,-4-2-64 31,-3-2-96-31,-1-4-24 0,-1-4-40 0,-1-4-256 0,-4-4 24 15,1-4 168-15,0-6 104 32,-3-2 128-32,-1-6 56 0,-3-4 0 15,-1-1 8 1,-4-4 0-1,1-3 144-15,0 0 96 0,-1 0 56 0,2 0-96 0,0 0-40 16,-1-3-160 0,2-10 32-16,0-4-40 15,-1-8 0-15,4-3-96 0,0-4 16 31,4-4 8-31,5-2 64 0,4 0 0 0,6-2-16 16,5-1-24-16,4 2 48 0,4-4 0 31,6-3 72-15,1-4-24-16,7-3-40 0,0-1 64 0,5-3-64 0,17-1 72 31,5-2 16-31,4 1 32 0,3 1-128 0,3 0 112 16,1 4-64-1,0 2-40 1,0 4 0-16,0 5-8 0,2 9 8 0,0 6-8 15,0 8-8-15,2 10 8 32,0 4-8-17,1 6 0-15,-1 0 0 0,-2 0 8 0,-1 0-8 16,-4 2 8-1,3 2 0-15,-3-2 0 0,3 0 8 0,1-2-8 16,0 0 0-16,-1 0 0 16,0 0 0-1,-2 2 0-15,-4 6 0 0,-2 0-8 0,-3 5 8 31,-5-4-8-15,-2 3-8 0,-2-1 16-16,-2-4 0 0,-1-1-40 0,-1 0 40 0,-1 0 8 0,3 2-8 31,-6 0 0-31,4 5 0 0,-3 1 8 0,-2 1-8 15,0 3 0 17,-2 4 16-32,2 1 32 15,-3-1 8-15,4 0-56 0,-2 0 0 0,3 0 8 0,1-2-8 16,-1 2 0 15,-1-1 8-31,2-2-8 0,-3 8 0 0,-5-6-680 0,-4-5-3977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2:15:57.346"/>
    </inkml:context>
    <inkml:brush xml:id="br0">
      <inkml:brushProperty name="width" value="0.05292" units="cm"/>
      <inkml:brushProperty name="height" value="0.05292" units="cm"/>
      <inkml:brushProperty name="color" value="#FF0000"/>
    </inkml:brush>
  </inkml:definitions>
  <inkml:trace contextRef="#ctx0" brushRef="#br0">4553 7857 6889 0,'0'0'1776'0,"0"0"-999"0,0 0 279 31,0 0 360-31,0 0 48 15,0 0-471 1,0 0-345-16,0 4-48 0,-2 3-64 0,-2 10-208 0,-3 6-144 31,0 7-64-31,-4 7-48 0,-2 1-24 16,-3 2-40-16,-2 2 0 15,-4 2 8 1,-7 2 32-16,-4 2-40 0,-6-3 96 0,-3-7-24 0,-2-5 96 31,-5-10-24-15,-3-1-56-16,-1-2 48 0,-5 0 136 0,0 0-16 15,0-2-40 1,2 3 17-16,2-4-65 0,6 1-32 16,1-2-64-16,5-2 16 31,2-4-40-31,1-3 64 0,2-4 24 15,-3 0 80 17,2-3 40-32,-5 0-24 0,1 1 56 0,-3 4-120 0,-3 1-88 0,-8 5-80 15,-4 3 0-15,-3 3 0 0,-6 1 40 31,-2-2-40-31,-1 0 0 16,6-4 8-16,6-4 0 31,4-4-8-31,12-2 40 0,6-2-40 0,9 0 40 0,2 0-32 16,5 0-8-16,-1 0 8 0,4 0-8 0,-2 0-8 31,1 0 8-31,0 0-8 16,0 0 8 15,-5-4-8-31,-2-2 8 0,-6 0-8 15,0-2 0-15,-3 0-8 0,1 4 8 0,1 0-8 0,1 4 8 0,2 0-64 32,2 0 64-32,0 0-8 15,4 0 8-15,0 0-8 0,-1 0 8 31,0 0 0-31,-3-2-8 0,-5-4-64 0,-2-2-8 0,-2 2 72 0,3-2 0 16,1-1 0 15,5 2 8-31,2 0-8 16,7 0 8-16,3 0 0 0,-1 0 0 31,5-3 0-31,-6-2 0 0,1-3 0 0,-3-2 0 0,-4-4 0 0,-2 3 16 16,0 1-8-16,3 4 0 31,6 3-8-31,3 2 8 0,3 2-8 15,6 0 0-15,-4 0 0 16,-1-4-8 0,1-4-56-16,-9-3 64 0,-2-8 0 0,-6-3 0 15,0-3 8-15,-2 0 64 16,4-1 8-1,5 4-72-15,5-1-8 0,6 4 0 16,7-1-88-16,2-7-24 31,0-4 16-31,11-6 24 0,7-5 64 0,4-1-40 0,0 3 0 16,1 4 48-1,-2 6 0 1,-2 5 0-16,1 1-8 0,2 3 0 16,4 1-48-16,8 2-16 31,9-3 64-31,7-3 0 15,6-1 8-15,7 2 0 0,-3-5-8 0,0 7 8 16,-2-2 0 0,-2 1 8-16,0 4-8 0,2 1 8 15,-1 1 0-15,3-1 72 31,0 2-32-31,3 4-48 0,-5 3 0 0,0 2 0 0,-5 5 0 16,1-2 0-16,-1 1-8 0,3-2 8 0,0 1 0 47,2-2-8-47,2-1 8 0,0 0 0 0,3 2-8 0,-5 3-40 15,-3 1 40 17,-4 3 8-32,-4 3 0 0,-3 0-16 15,-2 0 0 16,1 0 8-31,-1 4 8 0,6 3-8 0,0-1 8 0,4-1-8 0,4-3 8 0,1-2 0 0,-2 0 8 32,-3 0 72-17,-5 0 112-15,-9 0-88 0,-5 0 8 0,-4 0-56 0,0 0-32 16,-2 4-16-1,2 2 40-15,0 2-40 0,2 0-8 16,1 0 0-16,-1 0 8 31,-2 0-8-31,2 2-8 16,-2-2-56-16,-3 3 8 0,1 0 48 0,-5 1 0 15,1 0 0 1,-6 3-40-16,4-2 40 16,-3 2-40-16,1-2 48 0,4 1 0 0,-1 2 0 15,2-2 0 16,-1 2 0-31,1-2 0 0,-3 3-8 0,-2-3 8 16,-1 0-16 15,-5-2 16-15,1-1 8 46,-3 0-8-62,-2-3-8 0,2 2 8 16,-2 3-8-16,2 0-8 31,1 1 8-31,-2 2 0 0,-1-1 8 0,-2 0 0 0,0 2-8 0,-3-4 8 0,3 1 0 16,-5-2 0-16,2-1 0 0,-2-1-8 0,1-2 0 0,-3 3 0 0,3 1-8 0,1 1-40 0,-2-2 48 0,0 1 8 0,-2 0-8 15,0-1-40 16,0-1 48-31,0-3 0 16,0 4 0-16,0-1 0 0,0 2-16 0,0 2-40 0,0 6-16 0,-4 2-56 0,-3 3 16 16,0-2 40-1,3-2-8 1,-1-3 56-16,3-1-80 0,0-5 8 15,2-1 8-15,0-2 40 16,0-1-32 15,0 0 0-31,0-2-8 0,0 3 80 16,0-1 8-16,0-1 0 0,0 1 0 0,0-2 0 47,0-2 8-47,0-2 56 0,0 0-16 0,0-2 32 0,0 0-8 0,0 0 0 0,0 0-64 15,0 0-8-15,0 0-160 0,0 0-1393 31,0 0-2864-31,0-8-4456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2:16:21.292"/>
    </inkml:context>
    <inkml:brush xml:id="br0">
      <inkml:brushProperty name="width" value="0.05292" units="cm"/>
      <inkml:brushProperty name="height" value="0.05292" units="cm"/>
      <inkml:brushProperty name="color" value="#FF0000"/>
    </inkml:brush>
  </inkml:definitions>
  <inkml:trace contextRef="#ctx0" brushRef="#br0">7487 12595 3688 0,'0'0'2809'0,"0"0"-1113"0,0 0-447 16,0 0 87-16,0 0-152 15,0 0-416-15,0 0-296 0,0 0-80 16,0 0 81-16,0 0-73 31,0 0-128-31,0 0-120 0,0 0-152 31,0 0 0-31,0 0-104 0,3 0 96 0,4 0 8 0,1 0 152 16,1 0-32-16,2 0 56 16,3 0-40-1,6 0 16 1,4 0 320-16,7 0 56 0,10 0-272 0,5-2-16 15,8 0 64-15,6 2-56 16,7 0-80 0,4 0-40-16,5 0-48 0,-1 0 0 0,2 0-32 31,-2 0 48-16,-1 6-80-15,-5 0-8 0,-5 2 8 0,0 2-8 16,-1 0-8 15,-3 2 8-31,-2-2 8 0,-2 2 40 0,-7-4-48 0,-2-2 8 0,-5-2 32 16,-2-2-40 15,-3 0 0-31,0-2-8 0,-6 2 8 0,0 0 0 0,-4 3-8 16,-2-1-8-1,-4-1 8 1,0 2 0-16,-3 1 0 0,-3-2 0 0,-4-3-48 15,-1 3 0 17,-4-2 24-32,-4-2 16 0,0 3 0 0,-2-3 8 0,0 0 0 15,0 4 0-15,-4 0-1096 31,-16 1-2809-31</inkml:trace>
  <inkml:trace contextRef="#ctx0" brushRef="#br0" timeOffset="1995.1142">15069 12639 4536 0,'0'0'2721'16,"0"0"-1137"-1,0 0 9-15,0 0-193 0,0 0-456 0,0 4-432 16,3-4-256-16,6 2-32 31,6 0 233-31,7 0 31 0,5 2-168 16,7-1-64-1,5 0-72-15,9-1 8 0,2 1 16 0,4-3 152 16,4 0 0-16,1 0-80 15,5 0-8 1,2 0-88-16,1 0 40 0,3-3-112 0,5-2-56 16,1-2 160-1,4 1-64-15,-2 0-96 16,-2 2-40-16,-7 2 24 0,-11 2-40 31,-13 0 0-31,-12 0 0 0,-13 0 8 16,-11 0 264-16,-7 0 417 0,-2 0 391 15,0 0 88-15,-2 0-200 16,-14 0-968-1,-19 0-248-15,1-4-1936 0,1-7-3217 0</inkml:trace>
  <inkml:trace contextRef="#ctx0" brushRef="#br0" timeOffset="4875.2789">7927 13790 2712 0,'0'0'2425'0,"0"0"-1425"16,0 0-40-16,0 0 312 16,0 0-151-1,0 0-385-15,0 0-272 16,0 0 80-1,0 0 24-15,0 0-176 0,0 0-88 0,0 1-48 16,2 2-32 0,4-1-8-1,3 2 48-15,2-2 120 0,5 2 33 0,4 0 55 31,4-2-136-31,1 0-40 0,2 0-136 0,2 0 32 0,0-2 8 16,2 0-24 0,2 0-8-16,3 0-48 0,-1 0-64 15,2 0 16 1,0 3 0-1,-1-3 24-15,-3 0 136 0,0 0-64 16,-1 0 16 0,-3 0-48-16,-2 0-56 0,-1 0 0 0,-1 0-16 15,-3 0-56-15,2 0 56 0,-1 0-56 31,-2-3 48-31,0 1-48 16,-1 2 0-16,-2 0-8 16,-2 0 8-1,-3 0-8 1,2 0 0-16,-1 0 0 0,0 0 0 0,1 0 0 0,1 0 0 0,2 0 0 15,3 2 8 1,4 1-16-16,2-3 8 16,0 1 0-1,1-1 0 1,1 0 8-16,-1 2-8 0,0 1 0 15,-1 0 0-15,0 1 0 32,-3 1 0-32,3 0 0 0,-3-1 0 0,1 0-8 0,2 1 8 15,-1-4 0-15,3-1 8 31,3 0-8-31,-1 0 0 16,4 0 0-16,1 0 0 0,-3 0 0 0,0 0 0 0,-1 0 0 16,-6 0-8-1,1 0 8-15,-4 0 0 0,2 0 0 16,-6 0 0 15,4 0-8-31,-3 0 8 0,-3 0 0 0,-1 0 0 16,-5 0 0 15,-2-1 0-31,-2-2 8 0,-5 3-8 15,-2 0 0-15,0 0-648 0,0 0-1952 0,-14 0-3938 0</inkml:trace>
  <inkml:trace contextRef="#ctx0" brushRef="#br0" timeOffset="6391.3656">13151 13752 408 0,'0'0'2192'15,"0"0"-864"-15,0 0-375 0,0 0-25 16,0 0-216-16,0 2-152 16,0-2-80-1,0 0-80 1,0 0 288-1,0 2-24-15,6-2 41 0,6 2-65 0,3 0-48 0,8 2-96 16,6-2-56-16,6 2-32 16,9-2-8-16,6-2-56 0,4 0-16 15,4 0-24 1,0 0-23-1,-3 0-161-15,-2 0-64 0,-1-2-8 32,-1 2-40-32,0 0-8 0,-1 0 0 0,-6 4-8 0,-5 5 8 15,2-1 0 1,-7 1 0-1,-3-1 8 1,-2 0 48-16,-7-2-56 0,-3-1-8 16,-4-2 8-1,-7 0 0-15,-1-3 8 0,-5 1-8 0,0-1 48 0,-2 0 0 0,0 2 24 16,0-2-64 15,0 0-8-31,0 0-8 0,-6 0-1433 0,-7 0-5352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2:17:11.699"/>
    </inkml:context>
    <inkml:brush xml:id="br0">
      <inkml:brushProperty name="width" value="0.05292" units="cm"/>
      <inkml:brushProperty name="height" value="0.05292" units="cm"/>
      <inkml:brushProperty name="color" value="#FF0000"/>
    </inkml:brush>
  </inkml:definitions>
  <inkml:trace contextRef="#ctx0" brushRef="#br0">12899 9499 8529 0,'0'0'4193'0,"0"0"-2040"0,0 0 687 16,0 0-471-16,-15-54-817 0,3 38-576 15,-3 2-256 1,-5 0-143-16,-5 1-169 0,-2 6-184 16,-8 7-120-1,-5 1-104-15,-7 28-88 0,2 9-176 16,8 6-8-1,12-2 56-15,14-3-112 0,11-6-137 0,0-7 225 16,14-3 72-16,8-5 16 16,2-3 16-1,5-3 32 16,2-1 56-31,0-1 0 0,0 0-56 0,-2 1-32 0,-4 3 8 0,-4 3 56 16,-11-1 8 0,-3 4 56-16,-7 4 0 0,0-1 8 0,-9 6 88 31,-16-1 8-16,-1 1 0-15,-6-6-24 0,7-2-32 0,2-8-40 16,7-7-280 15,9-6-608-31,7-5-1088 0,7-9-2425 0,9-7-1929 0</inkml:trace>
  <inkml:trace contextRef="#ctx0" brushRef="#br0" timeOffset="594.0339">13121 9532 3512 0,'0'0'3121'16,"0"0"-449"-1,0 0-111-15,0 0 16 0,0 0-441 16,0 0-1112-16,0 0-728 15,0 0-136-15,-70 94 48 0,54-37-120 16,5 0-72-16,2-5-16 0,5-6 0 31,2-4 0-31,2-6-80 16,0-6-40-1,6-4 0-15,10-4-8 0,2-8-16 0,2-8 8 16,6-6 40-16,5 0 96 0,0-21 32 16,6-16 88-1,-6-9-16 1,-3-7 64-16,-5 0 160 0,-9-4 313 31,-8 2 303-31,-6 2 144 0,0 5 48 0,-16 6-176 16,-6 11-295-16,-2 10-329 15,-1 12-320-15,0 9-16 16,4 7-889-16,0 24-1055 31,7 19-1137-31,7-5-2312 0,7-9-4401 0</inkml:trace>
  <inkml:trace contextRef="#ctx0" brushRef="#br0" timeOffset="977.0558">13147 9824 6345 0,'0'0'3217'0,"0"0"-1281"16,0 0-320-16,0 0-183 0,0 0-121 15,0 0-216-15,87 60-248 32,-45-38-224-32,5 4-215 0,4 6-201 15,-2 3-64-15,-3 0 544 16,-5-2-48-1,-8-6-312-15,-10-6-144 0,-10-7-72 0,-5-11-64 16,-8-3-48-16,0 0-144 16,0-33-880-1,-6 1-2777-15,-5-1-2352 0</inkml:trace>
  <inkml:trace contextRef="#ctx0" brushRef="#br0" timeOffset="1445.0826">13637 9426 4761 0,'0'0'4072'0,"0"0"-1263"0,0 0 240 16,0 0-633-16,0 0-984 31,0 0-615-31,0 0-313 0,0 0-16 16,-50 133-48-16,33-74-144 31,1 1-128-31,3-2-120 0,-1 0-48 0,1-8 8 0,3-6 8 15,0-8-8 17,3-10-8-32,5-8-40 0,0-8-192 0,2-8-256 15,0-2-176 1,0 0-344-16,0-26-977 0,15-4-1984 15,1 0-912-15</inkml:trace>
  <inkml:trace contextRef="#ctx0" brushRef="#br0" timeOffset="1988.1137">13672 9372 3512 0,'0'0'3041'0,"0"0"-849"16,0 0-327-16,0 0-641 16,0 0-424-1,0 0-192-15,11-7-168 16,-6 7-79-16,2 0 31 15,2 3 40 1,-1 11 304-16,4 5 200 0,1 4-160 0,1 2-80 0,1 5-184 16,3 4-143-16,-1 6-177 31,4 0-96-31,-4 2-88 0,-1 1 64 0,-6-6-24 15,1-1-48 1,-5-4 8-16,-2-5-8 0,1-3 0 16,-3-7 8-16,0-2 0 31,2-5 0-16,-1-2 0-15,-3-2 0 0,3-3 0 0,-3-3 0 0,0 1 0 16,0-1 56 0,0 0-64-16,0 0-96 0,0 0-128 0,0 0-152 15,0 0-561-15,-12 0-607 16,3 0-785-1,-2-6-2408-15</inkml:trace>
  <inkml:trace contextRef="#ctx0" brushRef="#br0" timeOffset="2590.1481">13601 9762 1696 0,'0'0'4921'0,"0"0"-2529"16,0 0-359-1,0 0-329-15,0 0-528 0,0 0-287 0,22-22-97 16,-4 14-96-16,5 0-104 31,-4-1-16-31,4 4-8 16,-1 1-56-16,1-1-111 31,1 1-177-31,-2 3-48 0,1 1-112 0,-1-3-56 0,-2 3 56 0,-2-1-56 15,-5 1 0-15,-4 0 0 16,-4-3 0 0,-1 1-8-16,-2 0-72 31,-2 2-873-31,-2 0-1967 0,-14 0-6258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2:17:47.865"/>
    </inkml:context>
    <inkml:brush xml:id="br0">
      <inkml:brushProperty name="width" value="0.05292" units="cm"/>
      <inkml:brushProperty name="height" value="0.05292" units="cm"/>
      <inkml:brushProperty name="color" value="#FF0000"/>
    </inkml:brush>
  </inkml:definitions>
  <inkml:trace contextRef="#ctx0" brushRef="#br0">10751 6220 1304 0,'-8'2'6585'0,"-3"0"-4800"15,1 1-297 1,4-3 80-16,-1 1-183 0,7-1-273 0,0 0-544 31,0 0-360-31,0 0 248 0,0 0 48 0,0 0-16 16,0 0 64-1,0 0-64-15,0 3-207 0,0-2-185 16,7 5 32-16,11 0 168 15,4 0-64-15,2 0-104 0,3 1 0 16,0-2-64-16,2-1-8 31,0 1 16-31,4-1 48 0,1-3-64 16,6 2 56 15,5 1-40-31,3-1 64 0,4 3 176 0,1 0-88 0,0 3-80 0,-1-1-56 16,-3-2-88-1,-4 2 8-15,2-1 0 16,-6-1 0-16,4 0-8 15,2 1 8 1,2-1 0-16,6-4-8 0,5 0 0 0,5-2 88 16,4 0-40-16,3-8 32 15,-1-8-24 1,-1-2-8-16,-6 2-32 15,-6 3-16-15,-9 7 0 16,-12 4-104 15,-7 2 40-31,-6 0 8 0,-8 0 8 0,-3 2 0 16,-7 2 48-16,1-2 0 0,-4-2 8 0,-3 0-8 0,0 0-104 15,0-8-776 1,-5-10-1345 0,-13 0-5024 15</inkml:trace>
  <inkml:trace contextRef="#ctx0" brushRef="#br0" timeOffset="1049.06">10763 6569 2712 0,'0'0'2713'0,"0"0"-993"15,0 0-312-15,0 0-31 16,0 0-177-16,0 0-160 0,0 0 0 31,0 0-199-15,67-12-129-16,-46 10-56 0,6 2-88 15,2 0-48 1,2 0-80-16,3 0-16 0,2 0-80 0,0 0-72 0,-2 2 8 15,3 2-104-15,-2 1-88 16,0-2 48 0,1 1-47-16,-2 1-9 15,2-4-8 1,-1 1-16-16,3 1 16 0,0-2-8 0,0-1-16 15,2 0 8 1,-2 1-56 0,-3-1 0-16,1 3 0 0,0-1 8 15,-2-2-8 16,1 2 0-31,5-2 8 0,0 2-8 0,3-2-8 0,1 0-40 0,-3 0-24 16,-2 0 0-16,-3 2-40 31,-6-2 8-31,0 2 7 0,-5 1-55 0,-8 1-16 16,-1-3 16 15,-3 3 32-31,-7-2-16 0,2 1 120 0,-4-2 8 0,-2-1 0 0,1 0 0 16,-3 2 0 15,0-2 8-31,0 0 8 0,0 0 96 0,0 0-24 15,0 0 64-15,0 0-16 16,0 0-120-16,0 0 56 0,0 0-64 16,0 0-448-16,-11 0-1744 15,-7 0-3705-15</inkml:trace>
  <inkml:trace contextRef="#ctx0" brushRef="#br0" timeOffset="4115.2354">19267 6361 1272 0,'0'0'2224'15,"0"0"-47"1,0 0 167-16,0 0-287 0,0 0-281 15,0 0-248 1,0 0-279-16,0 0-161 16,0 0-264-1,0 0-272-15,0 0-232 0,0 0-264 0,0 0-56 16,9 0-176-1,11 0 96 1,14 2 72-16,10 6 8 0,14-4 64 0,11 0 104 0,8-2 80 31,7-2 24-31,-2 0-144 0,-2 0-48 0,-4 0-72 0,-4-2 72 31,-8-2 176-15,-8-2-112-16,-12 2-39 0,-8 0 87 0,-14 2-96 16,-7 2-88 15,-7 0 40-31,-6 0 0 0,-2-2 88 0,0 2-136 15,-18 0-552-15,-7-3-1593 16,-4 3-3872 0</inkml:trace>
  <inkml:trace contextRef="#ctx0" brushRef="#br0" timeOffset="4964.284">19278 6569 1320 0,'0'0'864'15,"0"0"112"1,0 0 8-16,0 0 169 0,0 0-377 15,0 0-152 1,0 0 72 0,-2-3 120-16,2 3 80 0,0 0-39 0,0 0 231 0,0 0-112 31,11 0-88-31,3 0-16 0,5 0-31 0,2 1-105 0,3-1-160 31,1 0-120-15,2 2-128-16,4-2-32 0,0 3-104 15,7-3-8-15,4 0 16 16,5 1-24-16,6-1-64 15,1 0 24-15,1 0-64 0,-3 0 0 0,-4 0-72 32,-2 0 0-17,-9 0 0-15,-6 0 0 0,-4-1 0 0,-7 1-8 16,0 0 8-1,-6 0-8-15,-1 0 8 0,-4 0 0 0,-5 0-8 16,1 0 8-16,-5 0 8 31,0 0 0-31,0 0 64 16,0 0 32-16,0 0-104 0,0 0-768 0,-16 0-1640 15,-7 6-4410 1</inkml:trace>
  <inkml:trace contextRef="#ctx0" brushRef="#br0" timeOffset="16417.9391">17926 5078 1528 0,'-13'0'1704'0,"-6"0"249"16,0 0-241-16,-1 1-224 0,-3 8-119 0,1-4-329 15,4 4-216-15,0-4-240 16,5 4-152-16,1-2-168 31,2 4-88-15,-1-2-104-16,-1 5-64 0,1 5 80 0,0 1-72 15,-2 1 64-15,2 4 16 16,-3 0 40-16,3 4 64 0,0-1-144 15,4 4 24-15,0 0-16 32,5 4-64-32,2 4 0 0,0 5 0 0,0 0 0 31,0 1 0-31,4 1 0 0,6-3 0 0,1-4 0 0,2 1 0 15,5-2-8-15,5 2 8 32,4-1 89-32,6 0 127 0,2-2-80 46,-1-4 136-46,1-4 16 0,-6-3-112 0,-2-2-104 0,-2-2-72 0,-6-2-280 0,2-1-881 0,1 10-839 47,-5-6-2097-47,-3-1-2152 0</inkml:trace>
  <inkml:trace contextRef="#ctx0" brushRef="#br0" timeOffset="18040.0319">23064 5198 2712 0,'0'0'2145'16,"0"0"-513"-16,0 0 176 0,0 0-191 15,0 0-297-15,0 0-448 31,0 0-304-15,16-9-264-16,-10 9-168 0,3 0 120 0,4 13 0 0,5 1-88 16,5 8 16-1,1 1 9-15,-2 8-57 0,0 3-32 0,-3 1-88 16,-4 5-8-1,-4-3 8 1,-2 3 88-16,-2 0-24 0,-3 1-64 16,-4-2 56-1,0-1-64-15,0 1 0 0,0-7 0 0,0 0 48 16,0-4-48-1,0-2-8 1,-6-2 8-16,-1 2 40 0,-5-2 48 16,2 1 48-1,-7-3 16 1,0 2-16-16,-5-1-80 0,-3 0-64 0,1 2-136 0,-21 2-752 0,6-4-1017 47,7-6-3744-47</inkml:trace>
  <inkml:trace contextRef="#ctx0" brushRef="#br0" timeOffset="24909.4248">14664 6160 4336 0,'0'0'2721'0,"0"0"-889"15,0 0-711-15,2 0 375 0,5 0-496 16,4-1-512-16,6-10-280 16,10 1-120-1,4 2 72-15,5 0-16 0,7 2 112 0,1 0 257 31,1 0 23-31,-1 2 192 0,-1-2-200 16,-5 2 56-16,-7-2-112 16,-4 2-8-16,-6 0-136 15,-2 0-128-15,-6-1-56 0,-4 2-88 0,-2 0 8 31,-5 1-64-31,-2-4-64 16,0-1-464 0,-4-1-1216-16,-15 0-1473 0,0 4-5465 0</inkml:trace>
  <inkml:trace contextRef="#ctx0" brushRef="#br0" timeOffset="25432.4547">14749 6314 5313 0,'0'0'2752'0,"0"0"-871"16,0 0-25-16,0 0-296 0,0 0-567 16,0 0-673-16,0 0-312 15,42-4 112 1,-9 3 184-16,10-5 48 0,1 1 32 15,3-1 72 17,0-1-104-32,-2 0-8 0,-1-3-24 0,-3 2-72 0,-7 1-24 0,-4-2-72 15,-6 3 40 1,-8 0 8-1,-5 2-24-15,-4 3-56 0,-3 1-40 0,-4 0 17 32,0 0 23-32,0 0-8 0,0 0-112 0,-7 0-1001 15,-8 5-1783-15,-8 7-4050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2:18:32.771"/>
    </inkml:context>
    <inkml:brush xml:id="br0">
      <inkml:brushProperty name="width" value="0.05292" units="cm"/>
      <inkml:brushProperty name="height" value="0.05292" units="cm"/>
      <inkml:brushProperty name="color" value="#FF0000"/>
    </inkml:brush>
  </inkml:definitions>
  <inkml:trace contextRef="#ctx0" brushRef="#br0">3969 6872 5881 0,'0'0'3120'0,"0"0"-1415"15,0 0-497-15,0 0 104 32,0 0 153-32,0 0-153 0,0 0-512 0,0 0-424 0,0 0-24 15,0 0-32 1,0 0-24-16,0 0-48 0,0 0-40 0,0 0-71 31,0 0-57-31,0 0 16 16,0 0-24-16,9 0-64 15,11-5 136 1,5-1 104-16,8-2 0 0,7-5-40 0,10 1-32 15,8-3-24 1,13 2 40-16,11-1 32 16,31-3-16-16,28 0 0 15,-12-1-16 1,-13 3-104-16,-20 3-80 0,-25 5-8 0,9-1 8 0,8 4-8 15,-9 1 8-15,-7 3-8 32,-9 0-8-32,-11 0 8 0,-7 0-8 15,-7 3 8 16,-9-3 0-31,-9 0 8 0,-4 0 56 0,-10 0-56 0,-2 0 80 16,-1 0 16 15,-3 0 24-31,0 0-128 0,0-3-232 0,-3-9-1056 0,-14 0-1809 0,-6 4-3512 16</inkml:trace>
  <inkml:trace contextRef="#ctx0" brushRef="#br0" timeOffset="1075.0615">4391 6968 1200 0,'0'0'2008'0,"0"0"-519"15,0 0 119-15,0 0 48 0,0 0-223 16,8-2-313-16,-3-3-128 0,3 3-112 16,4-3 8-16,-1 1-168 15,5-2 57 1,-1 0-97-1,3-2 56-15,-1 2-72 0,6-4-152 0,0 2-160 16,-2 0-80 0,4 0 32-16,2 0-72 0,2 0-120 0,2 1 9 15,0 1 55 1,5 4-80-1,-3-3-48-15,2 4-48 16,-2-2 0 0,-2 3 0-16,-5 0 8 0,0 0 0 0,-1-2 40 0,2 2-32 15,0-2 32-15,2-2-40 16,0 2 0-1,0-2-8 1,-3 2 16-16,-1 0-8 0,-3 0-8 47,-4 2 0-47,-3 0-8 0,-1 0 8 0,-1 0-16 0,-2 0 8 0,-1 0 8 0,-2 0-16 15,1 0-48 1,0 0 64 0,-4 0 0-16,-1 0 8 0,-2 0 0 15,-2 0 0 1,0 0 0-16,0 0 0 0,0 0 0 0,0 0 72 0,0 0-8 15,0 0 48-15,0 0 80 16,0 0 24 0,0 0-24-1,0 0-64-15,0 0-136 0,0 0-360 16,-2 0-1065-1,-14 0-3064-15,-3 0-6793 0</inkml:trace>
  <inkml:trace contextRef="#ctx0" brushRef="#br0" timeOffset="53421.0555">3242 3589 4761 0,'0'0'3232'15,"0"0"-1439"1,0 0 119-16,0 0 104 0,0 0-703 0,0 0-601 16,0 0-104-1,0 0 144 1,0 0 64-1,0 0 65-15,0-5 151 0,0-12 40 0,0-5-352 16,0-6-96-16,-8 0-88 16,-5-2-80-16,-3 3-167 0,-1 4-137 15,-4 5-64-15,-4 8-88 31,-1 10-56-31,-10 0-160 0,-4 24-153 16,-5 17-119 0,1 12 8-16,4 7 88 0,11-2 48 0,11-5-16 15,12-7-8-15,6-10 80 16,0-6 40-16,8-3-40 15,13-8-8 1,1-3 96-16,7-1 48 0,2-7-8 16,3 1 40-16,-3-3 40 31,0 0 72-31,-7-2-56 0,-8 0 56 0,-5 1 0 0,-9-2 0 15,-2 3 8 1,0 2 40 0,-5 2 328-16,-12 6 80 0,-10 0-112 31,-6 1-96-31,-3 1-136 15,-4-6-32-15,-2-2-32 0,4-4-40 0,5-6-680 0,12-5-993 32,11-12-2968-32,10-7-4080 0</inkml:trace>
  <inkml:trace contextRef="#ctx0" brushRef="#br0" timeOffset="54091.0938">3372 3623 4152 0,'0'0'4337'15,"0"0"-1904"-15,0 0-49 32,0 0-31-32,0 0-569 0,0 0-696 0,0 0-399 0,-118-11-241 15,106 25-328 16,0 9-120-31,1 10-96 0,1 6 24 0,4 6 64 16,6 2-56 0,0-1 0-16,0-2-176 0,0-6-168 0,16-6-129 15,1-7-87-15,6-5-64 0,-1-6-16 31,2-7-24-31,1-7 248 0,1 0 272 0,1-22 208 32,0-14 0-32,4-8 192 0,-2-9 296 15,-2-3 104-15,-5-1-24 16,-4 3 72-1,-9 4 56-15,-7 4 89 0,-2 4-49 0,-2 6-112 16,-16 4-136 0,-4 9-440-1,1 6-48-15,2 11-768 0,-4 10-1169 0,5 20-2944 16,7 4-4473-1</inkml:trace>
  <inkml:trace contextRef="#ctx0" brushRef="#br0" timeOffset="54681.1276">3392 3876 1016 0,'0'0'7345'16,"0"0"-4528"-16,0 0-329 0,0 0-31 16,0 0-801-16,0 0-720 31,-29-23-279-31,29 20-185 0,0 3-288 0,0 0-184 0,0 0-112 15,0 0-128 1,0 0-96 0,0 4 88-16,0 5 192 0,9-1 48 0,4 3 8 15,4 1 0 16,0 3-8-31,5 0 8 0,1 3 8 0,1 0-8 0,0 0 8 0,-1-1-8 32,-1-2-16-17,-4-2-64-15,-7-4 8 0,0 0 64 0,-6-8 8 16,-3 2 0-1,-2-3 88-15,0 0 96 0,0 0-104 0,-2-6-80 16,-9-6-2033-16,-1-1-2984 31</inkml:trace>
  <inkml:trace contextRef="#ctx0" brushRef="#br0" timeOffset="57490.2882">3786 3475 968 0,'0'0'2392'0,"0"0"-303"15,0 0 423-15,0 0 57 0,0-24-585 31,0 19-279-31,0 4-41 0,0-1-312 0,0 2-456 0,0 0-295 32,0 0-169-32,0 0-152 0,0 0-80 15,-6 8-64 16,-6 18-16-31,-5 14-64 0,-6 16 16 0,-3 13-24 0,-1 3-40 0,3-2 0 16,4-4 0 0,3-9 0-16,5-10 0 15,3-6-8 1,-1-12 8-16,4-5-8 0,2-5 0 0,-1-9 0 15,3-2 0-15,0-6-112 16,2-2-160 0,0 0-472-16,0-5-761 0,0-14-1543 0,0-3-4026 15</inkml:trace>
  <inkml:trace contextRef="#ctx0" brushRef="#br0" timeOffset="57899.3116">3813 3407 1712 0,'0'0'4401'0,"0"0"-2505"0,0 0 73 16,0 0-297 0,0 0-616-16,0 0-432 0,0 0-224 0,0 0-224 15,9 10-96-15,1 8 449 16,0 6 151-1,1 6 152-15,1 7-80 16,-3 7-248-16,-3 3-200 16,-2 6-104-1,1 0-104-15,0 1-80 0,1-5-8 0,1-5 0 16,1-7-8-16,2-10 0 31,-2-4-48-31,-1-10 40 0,-2-2-40 16,-3-8 32-1,-2 0-112-15,0-3 8 0,0 0-32 0,0 0-144 16,0 0-744-16,-14 0-776 15,3 0-625 1,2-5-3040-16</inkml:trace>
  <inkml:trace contextRef="#ctx0" brushRef="#br0" timeOffset="58201.3289">3631 3840 1816 0,'0'0'4785'0,"0"0"-2897"0,0 0-111 0,0 0-265 16,0 0-568 0,0 0-104-16,58-20-151 0,-32 16-57 15,6 2 96 1,-1 1-176-1,-2-2-64-15,-2 0-192 0,-6-1-120 16,-2 1-104-16,-7-1 16 0,0 2-88 31,-5 0-376-31,-5 0-1192 16,0 0-1225-1,-2 0-5265-15</inkml:trace>
  <inkml:trace contextRef="#ctx0" brushRef="#br0" timeOffset="59179.3849">5718 3389 6673 0,'0'0'4825'0,"0"0"-2409"16,0 0-375 0,0 0-457-16,0 0-768 0,0 0-544 15,-143 13-264-15,110 20-8 16,4 5-16-16,4 2 8 0,10 2-88 15,9-4 0-15,6-4-24 0,2-4-56 32,20-3-168-32,7-4-80 15,4-7 16 1,6-1-64-16,-2-5-40 0,-1-2 144 0,-3-1 120 15,-4-3 136-15,-6 0 104 16,-10 1-8 0,-2-1 8-16,-8 0 0 15,-3 0 8-15,0 0 112 16,0 4 560-16,-21 5-104 0,-4 2-176 15,-4 1 40-15,-2 3-256 16,0-2-112-16,4-3-64 0,6-4-104 16,2-10-720-16,9 0-1072 15,3-12-2489 1</inkml:trace>
  <inkml:trace contextRef="#ctx0" brushRef="#br0" timeOffset="59904.4263">5954 3451 6057 0,'0'0'4601'0,"0"0"-2265"0,0 0-495 16,0 0-425 15,-113-10-752-31,93 34-616 0,-1 10-48 0,8 12-88 0,3 11 0 15,2 5 24 1,8 1-16-16,0-2-48 0,0-7 64 0,5-8-96 0,10-8-224 31,6-11-72-15,0-12 80-16,4-9-24 0,2-6 72 15,4-8 232-15,0-20 96 32,5-9 64-32,-5-7 0 0,-2-3-16 0,-4 3 120 0,-9 4 344 0,-5 6 288 31,-9 4 240-31,-2 7-8 15,0 5-103-15,0 4-281 16,-13 5-432 0,-1 0-216-16,1 8-688 0,-14 1-1137 0,5 3-1351 15,-1 12-4666-15</inkml:trace>
  <inkml:trace contextRef="#ctx0" brushRef="#br0" timeOffset="60318.45">5914 3716 6089 0,'0'0'2176'15,"0"0"-1023"-15,0 0-377 0,0 0 64 16,34 26-184-16,-12-12-152 31,3 0-16-31,-1 2-32 16,-2-2-144-1,-2-1 16-15,1-2-80 0,-4-1 97 0,-1 0 23 16,-3-4-16-16,-4 1-16 0,0-4 32 31,-4 1-16-31,-3-4 56 0,0 0 72 0,-2 0 240 31,0 0 16-31,0 0-239 0,0-5-497 0,0-12-1185 16,-4-1-3896-16</inkml:trace>
  <inkml:trace contextRef="#ctx0" brushRef="#br0" timeOffset="61127.4963">6394 3415 3272 0,'0'0'4817'0,"0"0"-2176"15,0 0-89 1,0 0-191-16,0 0-649 0,0 0-680 0,0 0-311 31,0 0-281-15,-25-8-240-16,25 20-200 0,0 15-16 0,0 15 16 15,0 9 144 1,0 8 32-16,0 5-16 0,0 0-64 0,6-4-40 16,5-6-48-16,1-8 0 31,-1-8 0-31,1-5-8 0,-5-8 8 15,3-3-8-15,-4-3 8 16,0-5-8 0,-2-3-8-16,-4-5 0 0,2-1 0 15,-2-5-72-15,0 0 16 0,0 0 16 16,0 0-8-1,0 0-96-15,-2 0-280 0,-6 0 16 16,0-8-345-16,-2-6-631 47,7-19-472-47,1 6-801 0,2-4-2608 0</inkml:trace>
  <inkml:trace contextRef="#ctx0" brushRef="#br0" timeOffset="61736.5311">6342 3398 856 0,'0'0'5377'0,"0"0"-2857"0,0 0-255 15,0 0-609 1,0 0-880-16,0 0-512 0,47-14 97 0,-5 11-137 16,8 3-48-1,0 0-72 1,0 0-56-16,-6 0-40 0,-11 7 8 0,-8 0 0 15,-7 3-8 1,-9 0 0 0,-7 4 40-16,-2 2 192 0,0 6 440 0,-15 4-104 0,-10 4-296 31,-6 4-160-31,-2 2-72 0,-1-2-40 15,-2-4 40-15,5-1-32 32,2-9 40-32,7-5-32 0,6-2-16 0,4-7 40 0,9-2-48 15,1-4 0 1,2 0-136-1,0 0-936-15,0 0-977 0,10-6-2151 16,1-6-2314 0</inkml:trace>
  <inkml:trace contextRef="#ctx0" brushRef="#br0" timeOffset="62782.5909">8332 3398 1816 0,'0'0'6609'0,"0"0"-4008"16,0 0-793-16,0 0-431 15,-127 9-617-15,96 13-416 0,4 6-240 16,9 3 0-16,7 0-32 31,11 1-64-31,0-1-8 0,15-4 0 0,14-2-8 31,7-3 0-31,-1-7 0 0,2 0-112 0,-4-3 40 16,-4-3 8 0,-5 1 56-16,-8 0 8 0,-5-1 8 15,-4-1 0 1,-5-2 0-16,-2 0 80 0,0 1 520 0,-7 1 504 15,-15 3-400-15,-9-1-296 32,-2 1-160-32,-4-4-144 0,4-1-104 0,4-5-272 0,10-1-776 31,5 0-912-31,11-3-2601 15</inkml:trace>
  <inkml:trace contextRef="#ctx0" brushRef="#br0" timeOffset="63467.6301">8630 3409 6145 0,'0'0'3937'15,"0"0"-1889"17,0 0-200-32,0 0-327 0,0 0-569 0,0 0-496 15,-111 82-168 1,99-41-112-16,6 6-40 0,4 8-40 0,2-3-80 15,0 0-8-15,6-2-8 32,13-8 0-32,-2-9-104 0,3-8-144 0,1-10-80 0,0-9 32 31,2-6 120-16,-1-5 176-15,5-23 72 0,0-12 96 0,0-10 88 16,-3-10 192 0,-4-2 248-16,-7-4 113 0,-8 6 47 0,-3 7-160 15,-2 13-48-15,0 14 16 31,0 12-160-31,-5 7-472 0,-4 7-32 16,-4 0-888-16,-9 34-1256 0,-1 1-2201 31,4-1-1056-15</inkml:trace>
  <inkml:trace contextRef="#ctx0" brushRef="#br0" timeOffset="63915.6557">8592 3660 5193 0,'0'0'4201'16,"0"0"-1801"-1,0 0-151-15,0 0-705 0,0 0-1144 0,0 0-400 16,0 0 0-16,0 0 104 15,36 24 296 1,-16-10-24-16,3 2-24 0,-2-1-160 0,2 4-120 31,-3-4-64-31,0-1 56 0,-4-1-48 16,-3-3-8-16,-1-1 0 31,-6-4 0-31,0-2 64 0,-3-3 56 0,-3 0 48 0,2 0 16 0,-2 0-96 16,4-19-96-1,4-8-1152 1,-4-2-2841-16</inkml:trace>
  <inkml:trace contextRef="#ctx0" brushRef="#br0" timeOffset="64830.7081">9212 3489 2536 0,'0'0'4273'0,"0"0"-2169"15,0 0-167-15,0 0-369 0,0 0-440 16,0-48-311-16,0 39 15 0,-5-4 136 31,-5 3 144-31,-7 3 0 0,0 6-191 0,-3 1-273 16,-5 0-296-1,0 22-256-15,0 10-96 16,2 9-96-16,5 6 24 16,7 1 0-16,4-1-8 0,7-3 32 15,0-9-8-15,0-4-32 31,16-8 80-31,2-4-128 0,3-5 40 16,4-4 8 0,2-4 72-16,2-5 8 0,2-1 8 0,-2 0 0 15,0-1-64-15,-2-10-128 31,-4-2-152-31,-6 1-81 0,-3 1-71 0,-6 4-216 16,-1 1-496 15,-7 2-688-31,0 2-1305 0,0 0-6601 0</inkml:trace>
  <inkml:trace contextRef="#ctx0" brushRef="#br0" timeOffset="74946.2867">3865 4229 1008 0,'0'0'2632'0,"0"0"-647"15,0 0-297-15,0 0-128 0,0 0-127 16,-10 0-273-16,10 0-160 15,-2 0 72-15,2 0 17 0,-2 0-25 32,2 0-80-17,-2 3-120-15,2-3-144 0,-2 0-159 16,2 0-241-1,0 0-120-15,0 0-96 0,0 0-56 0,0 0-40 16,0 0 0-16,0 0 0 16,0 0 0-16,0 0 0 15,0 0-8-15,0 0 0 16,0 0-48-1,0 0-40 1,0 0 8-16,0 0-16 0,0 0 40 0,0 0-8 0,0 0 64 16,0 0 0-1,0 0 8 1,0 0 80-16,0 0 0 0,0 0 0 15,0 0-80-15,0 0 0 0,0 0-8 16,0 0-8-16,0 0-40 16,0 2 40-16,0 0-40 0,0 4 40 31,0 3 0-16,0-1 8-15,2 2 8 0,2 0-8 0,3 0 0 16,0-1 8 0,0-2 0-16,-1 4 0 0,0-4 0 0,-1 2 0 31,2-2 0-16,2 2 0-15,-1 0 0 0,2 1 0 0,-2 1-8 16,4-1 8 0,-4 0 0-16,2-2 0 0,-4 2 0 0,3-3-8 15,-2-1 8 1,-2 1-8-16,1-1 8 0,-2 0-8 31,1 0 8-15,0 0-8-16,4 4 0 0,-1-2-8 0,3 4 8 15,1 0-8-15,-1-3 0 0,-1 3 8 16,0-1-8-16,-1-1 0 0,-3-1 0 15,-2-3-8 1,1-1 16 0,0-2-8-16,-1 4 0 0,0-3 8 15,3 2-8 16,-3 2 8-31,3-2 0 0,-2 3-8 0,0-5 8 0,-1 1 0 0,-2-1 0 16,0-2 0 0,0-2-8-1,-2 0 8-15,2 0 0 0,-2 0 8 0,0 0 0 16,0 0 40-16,0 0-48 15,0 0 0-15,5 0-368 0,7 0-1537 32,-2 0-2568-32,-1 0-3857 31</inkml:trace>
  <inkml:trace contextRef="#ctx0" brushRef="#br0" timeOffset="76327.3657">4112 4835 7137 0,'0'0'2745'0,"0"0"-649"0,0 0-136 0,0 0-583 0,0 0-905 16,0 0-472 0,-46 107-8-1,36-44-8-15,-4 1 8 16,4-2 8-16,-1-9 0 0,0-14-8 0,8-8 8 15,-1-13-8-15,1-8-120 32,3-8-72-32,0-2-16 0,0 0-88 0,0-18-104 0,0-16 32 31,5-12-9-31,3-12 49 15,2-9 104-15,1-2 40 0,-3 8 104 16,4 7 24 0,-1 12 64-16,-2 10 0 0,-2 11 144 0,-3 12 40 15,-2 3 88-15,1 3-160 31,-1 3-56-15,0 0-56-16,4 0-72 0,8 9-32 0,1 16 104 16,8 12 120 15,-3 12 16-31,0 6-8 0,-2 5 0 0,-5 0-40 15,-1-3-80 1,-4-7-8 0,0-9-88-16,-1-6-64 0,1-10-128 0,-4-6 48 0,-2-9 96 0,-2-3 40 46,0-7 96-46,0 0-8 0,-18 0-280 0,-3-15-208 0,-8-6-184 0,-3-4-288 16,-1-3 336 0,4 3 448-16,9 6 184 0,6 5 464 15,4 6 360-15,9 3 280 31,1 4-176-31,0-2-776 0,6 2-152 0,19-3-8 0,6-2-48 0,7-5-400 32,3 0-488-17,1-6-344-15,0-3-361 0,-6-1-351 0,-3-1-169 16,-9 3 689-1,-8 4 1024-15,-7 7 456 0,-7 3 1176 16,-2 4 945 0,0 1-177-1,-6 0-407 1,-10 0-633 15,-4 1-424-31,0 11-168 0,2 0-176 0,2 2-56 0,8 0-80 0,3-2 0 16,5-2-104 15,0-2-128-31,7 0-192 0,11 1-64 0,-1-6 24 0,6 1 31 0,-5-1-47 0,4 0 168 15,-2 4 80 17,-7 2 32-32,-3 6 16 0,-8 5 184 0,-2 4 80 0,-2 2 384 0,-19-1-80 0,3 0-64 31,1-8-7-31,5-9-153 15,6-3-40-15,3-5-120 0,3 0-721 32,9-32-1383-17,14 2-385-15,1-1-303 0</inkml:trace>
  <inkml:trace contextRef="#ctx0" brushRef="#br0" timeOffset="77280.4202">4566 5013 496 0,'0'0'4417'0,"0"0"-1841"16,0 0-439-1,0 0-801-15,0 0-560 0,0 0-376 0,-82 54-240 16,73-33-160-16,9-3 0 0,0-2-56 31,0-3-112-31,7-5-168 16,6-2-48-16,1-2-104 31,1-4 128-31,-2 0 72 0,-1 0 56 0,1 0 16 0,-2 0-16 0,-2 0-17 15,-2 3 41 1,-5-3 96 0,2 0 104-16,-4 1-8 0,2-1 8 31,3 0-8-31,2 0 16 0,-1-4 48 0,5-10-48 15,1-5 0-15,1-3-304 16,1 2-112 0,-3 3 232-16,-3 7 136 0,-3 7-64 31,0 3 112-31,-3 0 24 0,0 1 400 0,0 7 16 0,0 2-80 15,-2-1-127 1,3-6-121-16,-1-3-64 0,0 0-40 0,0 0-8 16,5 0 8-1,2-7 0 1,2-12-8-16,4 0-16 0,1 0-193 0,2 3 33 15,-3 3 88 17,-4 11-16-32,1 2-16 0,-3 0 120 0,-1 0 40 15,2 8 88 16,-4 5-16-31,3-1-32 0,0-1-72 0,5-8 0 0,-2 0-8 0,2-3-312 16,1 0 128 15,-3-12 24-31,-1-3 64 0,-7 0 96 0,-4 4 24 16,0 5 344 15,0 4 553-31,-8 2-169 0,-4 0-408 0,-1 13-176 0,2 4-112 0,4 2-48 16,2-5-8 15,5-1-8-31,0-5-56 0,0-4-88 0,0-4-408 0,8 0-272 0,3 0 191 31,-1-8 241-31,4-6-192 0,-3 1-112 16,-2 0 240-16,-5 5 392 15,1 2 72 1,-5 4 768-16,0 2 456 0,0 0-79 0,0 0-497 15,0 2-480 1,-2 6-168 0,-3-2-8-16,3 0-40 15,2-2-144-15,0-1-440 0,0-3-457 0,0 0-95 16,2 0 640-16,8-7 392 15,-4-1-56-15,1 2 56 0,-3 4 64 0,0 2 0 32,-2 0 88-17,4 2 360-15,-4 10 120 0,-2 2-72 0,2 0-152 16,-2-2-144 15,4-3-96-31,1-3-16 0,1-6-368 0,12 0-960 16,0-5-401 15,-2-9-2263-31</inkml:trace>
  <inkml:trace contextRef="#ctx0" brushRef="#br0" timeOffset="77483.4318">5148 4957 1280 0,'0'0'1608'0,"0"0"-72"16,0 0-119-16,0 0-609 15,0 0-272-15,0 0-16 0,0 0-184 32,-34 22-224-32,34-12-56 0,0 4-48 0,0-2 0 0,0 1-8 15,0-5 0 1,7 1-208-16,5-3-536 15,-2-2-928-15,-1-2-1617 32</inkml:trace>
  <inkml:trace contextRef="#ctx0" brushRef="#br0" timeOffset="77661.442">5148 4957 2344 0,'147'32'1856'0,"-147"-32"-719"0,2 0-593 0,0 0-544 16,5-3-992-1,0 2-937-15,-3 0-551 16</inkml:trace>
  <inkml:trace contextRef="#ctx0" brushRef="#br0" timeOffset="77989.4607">5333 4965 1296 0,'0'0'1208'0,"0"0"-216"16,0 0-264-16,0 0-344 15,0 0-151 1,0 0 55-16,0 0 32 0,24-58-80 0,-24 48-32 31,0-1 64-15,0 6 352-16,-6 3 240 0,-8 2 16 0,3 0-224 0,-2 6-303 15,-1 12-169 1,3 7-32-16,5-2-16 0,1 4-64 16,5-4-64 15,0-1 0-31,0-4-8 0,0-4 8 0,9-2-8 0,4-3-8 15,2-7 0 1,4-2 8-16,1 0-8 16,18 0-104-16,-8-15-1673 0,2 3-5832 0</inkml:trace>
  <inkml:trace contextRef="#ctx0" brushRef="#br0" timeOffset="79413.5422">6687 4103 416 0,'0'0'4625'0,"0"0"-3009"0,0 0-64 31,0 0-15-31,0 0-257 0,-6 0-656 0,6 0-208 0,0 0 64 16,0 0-120-1,0 0 16 1,0 0-96-16,0 1-104 0,4 10 161 15,12 5-33 17,3 4-72-32,7 7-64 0,7 0-8 0,-2 3-40 0,4 2-64 0,0 0 40 15,-2-3-48 1,-4-4-40-16,-1-2 0 15,-3-6 0-15,-5-3 16 16,-5-1 32 0,-1-4-48-16,-5 0 0 0,-1-1 0 0,2-2-8 15,-4-1 8 16,1 2-8-31,-3-4 0 0,1 2 8 0,-5-4 0 16,1 2 0-16,-1-3 0 31,0 0 0-31,0 0 96 0,0 0 16 0,0 0-120 0,0-9-696 0,0-4-1681 31,0-2-7825-31</inkml:trace>
  <inkml:trace contextRef="#ctx0" brushRef="#br0" timeOffset="80813.6223">9223 4028 1376 0,'0'0'4833'0,"0"0"-2793"0,0 0-375 16,0 0 15-16,0 0-512 15,0 0-392 1,0 0-143-16,-14 0-153 16,4 0-72-16,-9 3-40 15,0 11-104-15,-8 5-88 0,-4 8-56 0,-2 1 56 31,-4 4-40-31,2 1-64 0,1-2 8 0,3-4 16 16,2-2 8 0,4-3-88-16,6-4 40 15,-1-2-40-15,2-1 88 16,0-4-8-16,0 1 64 0,0-2 32 0,-2 4-72 15,1 0-64 1,-4 3-48-16,3 1-8 16,3 0-8 15,-2 0 0-31,9-4-40 0,0-2 0 0,6-4-80 15,2-2-40 17,2-2 16-32,0-4-24 0,0 0-48 0,0 0-32 0,0 0-56 0,0 0-104 15,0-3-448-15,6-6-1609 31,1-3-4936-31</inkml:trace>
  <inkml:trace contextRef="#ctx0" brushRef="#br0" timeOffset="98467.632">7938 3242 3976 0,'0'0'2865'0,"0"0"-296"31,0 0-249-31,0 0-144 0,-9 0-431 16,9 0-441 0,0 3-208-16,0-2-183 0,0 1-329 0,0 1-320 15,4-2-256 1,18 4 256-16,3-3 0 0,6 2-104 0,-2-3-48 31,2 2-56-15,-4-3-8-16,2 0-48 0,0 0-216 15,17 0-872 1,-5-3-1785-16,-10-4-2560 0</inkml:trace>
  <inkml:trace contextRef="#ctx0" brushRef="#br0" timeOffset="99597.6966">8572 4014 440 0,'0'0'3952'0,"0"0"-2015"15,0 0 207-15,0 0-63 0,0 0-457 16,-11 0-400 0,11 3-159-16,0-3-1 0,0 0-88 0,0 0-256 31,0 0-224-16,0 0-264-15,0 0-232 0,0 1 24 0,14 2-24 16,6-1 176 0,2-1 16-16,3 2-88 0,2-3-32 0,-4 0-72 15,2 0-48 1,2 0-1016-16,-9 1-1400 0,-7 2-2473 0</inkml:trace>
  <inkml:trace contextRef="#ctx0" brushRef="#br0" timeOffset="101570.8095">9132 3984 328 0,'0'0'1384'0,"0"0"-264"16,0 0 184-16,0 0-15 0,0 0-257 15,0 0-64 1,0 0-80-16,0 0-216 0,0 0-207 0,0 0 31 15,0 0 176 1,6 0 40 0,7 0-248-16,4 0 96 15,2 3-168-15,6 1 88 0,2 1-48 16,4 2-144-16,0 0-95 15,0 0-105 1,-2-1-88-16,-4 2-521 0,-8 0-1951 0,-12-2-4874 0</inkml:trace>
  <inkml:trace contextRef="#ctx0" brushRef="#br0" timeOffset="108895.2284">8925 4895 3992 0,'0'0'3185'0,"0"0"-1377"16,0 0 129-16,0 0 119 0,0 0-431 31,0 0-505-31,0-4-248 15,0-8-360-15,0-2-176 0,0-6-104 32,0 0-32-32,0-4-24 15,-14-3 184 1,-4 4 9-16,-4 0-73 0,-4 8-192 0,0 6 64 0,3 9-64 15,-7 5-104 1,4 24-48-16,-3 19-104 0,2 13 24 0,3 9 56 16,12 4 0-16,4-4 64 15,8-3-56-15,0-11 0 0,0-8-73 16,8-10-215-1,9-10-88 1,4-12-80-16,4-10 0 16,4-6 88-16,2-11 120 31,2-25 184-31,0-9 112 0,-1-5-40 0,-5 0 56 0,-9 6-8 0,-5 13 8 0,-7 14 0 31,-6 16 104-15,0 1-104-16,0 20-272 0,0 14 176 31,0 6 96-16,0 1 0-15,0-7-8 0,4-6 0 0,10-10-48 0,-1-9 48 0,2-9-40 0,4 0 48 32,-1-9 64-32,-4-15 88 15,1-6-16 16,-6-5 8-31,-9 3 96 0,0 5-48 0,0 3-96 0,0 5-56 0,-7 8-40 0,3 4-456 16,4 5-248-16,0 2-560 31,0 0-449-31,2 0 233 16,11 0 976 15,1 0 336-31,-3 0 80 0,2 2 8 0,-4 12 8 0,0 4 72 0,-3 8 152 0,-1 6 96 16,-5-2-40-1,0 1-128-15,0-7 8 16,2-8-80-16,1-6 0 31,1-8-8-31,3-2 48 16,-1-2 664-16,6-18-16 0,-1-6-368 0,2-3-160 0,1 1-40 31,-2 5 72-31,-3 6-96 0,1 9-104 15,-4 8-72-15,1 0 32 32,-3 4 40-32,0 12 208 0,-1 2 72 0,0 2-64 0,-3-3-152 0,2-1 0 15,-2-5-64 16,0 0-624-31,0-5-992 0,0-5-2505 0,0-1-3479 16</inkml:trace>
  <inkml:trace contextRef="#ctx0" brushRef="#br0" timeOffset="109065.2382">9274 5063 6561 0,'0'0'1816'16,"0"0"-111"-16,0 0-305 15,0 0-608-15,107-24-408 0,-84 24-256 16,-1-3-128-16,-4 3-416 15,-7 0-896 1,-7 0-1009-16,-4 0-487 0,0 0-57 16,-4 0-198-16</inkml:trace>
  <inkml:trace contextRef="#ctx0" brushRef="#br0" timeOffset="109547.2657">9274 5063 1192 0,'81'-96'2744'0,"-86"94"-455"0,3 2 71 0,0 0-391 0,2 0-1089 0,0 14-728 15,0 10 184 1,0 7 16-16,0 1-144 0,0 0-72 15,0-4-56-15,0-6-64 0,0-9-8 0,0-4-8 47,9-9-304-47,4 0-88 0,7-17 80 0,5-10 40 0,2-6-144 16,-2 1-136 15,0 2 192-31,-7 6 248 0,-5 9 112 0,-3 12 336 16,-8 3-16 15,-2 0-72-31,0 20 424 0,0 6-8 0,0 2-192 0,-4 2-248 0,-4-6-120 15,8-6-96-15,0-4 8 32,0-7-16-32,2-7-160 0,17 0-144 0,1 0 0 0,2-8 0 15,0-2 120-15,-4 0 56 0,-5 4 72 31,-6 4-16-31,-5 2-8 0,0 0 80 16,-2-3 304-16,0 3 256 31,0-1-88-31,2-2-200 0,4-1-216 0,-4 1-48 16,2-4-8-16,-4 3 8 0,0-2 48 15,0 2 32 1,0-3-88-16,-6-2-312 0,-8 1-632 16,-4-5-912 15,5-1-1441-31,4 2-3504 0</inkml:trace>
  <inkml:trace contextRef="#ctx0" brushRef="#br0" timeOffset="109827.2817">9780 4881 2968 0,'0'0'3257'0,"0"0"-745"15,0 0-31-15,0 0-793 32,0 0-439-32,0 0-505 0,0 0-376 15,0-28-368-15,0 34-104 31,0 12 72-31,0 10 32 0,0 3 152 0,0 8-8 0,0 1-56 16,0-2-80 0,0-3 8-16,5-6-16 15,1-4 8-15,3-6-8 31,3-7-8-31,0-6 0 0,5-3 8 0,0-3 0 0,5-3 0 0,20-33-360 16,-6 0-1673 0,-2 1-4896-16</inkml:trace>
  <inkml:trace contextRef="#ctx0" brushRef="#br0" timeOffset="119708.8469">6718 4795 2272 0,'0'0'2048'0,"0"0"-119"16,0 0 151 0,0 0-495-16,0 0-425 0,0 0-384 15,0 0-288 1,0 18-240-16,0 8 312 0,0 8 0 15,0 10-215-15,0 2-129 16,0 2-8-16,0-4-64 0,0-1-8 16,0-7 16-16,0-9-24 15,0-2-56 1,0-9-16-16,0-4 16 31,-2-3 0-31,-2 0-72 0,0-5-680 0,-3-4-1033 0,5 0-1207 16,-3 0-3994-1</inkml:trace>
  <inkml:trace contextRef="#ctx0" brushRef="#br0" timeOffset="120200.8751">6701 4781 1224 0,'0'0'3256'0,"0"0"-1663"0,0 0-33 0,0 0-168 0,0 0-327 16,0 0-313-16,80-36-424 15,-51 36 88 1,-2 0-176-16,0 6-72 0,-7 11 112 0,-7 4 16 31,-7 1 408-15,-6 3 65-16,0 2 71 0,-4 2-168 0,-15 0-248 15,-8 1-184 17,2-3-240-32,-2-6-40 0,2-5-888 0,1-8-865 0,6-3-775 0,10-5-2857 0</inkml:trace>
  <inkml:trace contextRef="#ctx0" brushRef="#br0" timeOffset="120582.8969">6951 4673 3928 0,'0'0'2801'0,"0"0"-729"31,0 0 17-31,0 0-673 16,0 0-848 0,0 0-568-16,0 0-24 0,0 36 24 0,2-4 304 15,0 8 0-15,-2 4 120 31,0 2 9-31,0-2-169 0,0 0-96 0,0-6-104 16,0-6-16 15,0-8-48-31,0-5 0 0,0-7-8 0,6-7-128 0,6-3-288 16,1-2-217-16,5 0-39 0,4-13-168 31,11-14-952-31,-6 4-2497 0,-4 2-1528 0</inkml:trace>
  <inkml:trace contextRef="#ctx0" brushRef="#br0" timeOffset="120903.9153">7186 4923 968 0,'0'0'4353'0,"0"0"-2217"0,0 0 145 0,0 0-337 0,0 0-384 15,0 0-415-15,0 0-601 0,0 0-424 16,-80 30-120-16,67 2-16 15,2 0 8-15,6-4-88 16,5-4 48 0,0-4-24-16,0-6-232 0,11-8-233 0,7-6-175 15,3 0 0 16,0-6 88-31,2-18 88 0,-3-6 120 16,-5-2 80-16,-4 0 104 0,-3 4 176 0,-6 7 56 31,-2 10 184-31,0 7 568 0,0 4 200 0,0 0-216 16,0 0-608-1,0 13-128-15,0 6-16 16,0 1 8-16,0 2-328 0,0-2-360 16,0-4-440-16,2-4-697 31,2-2-1311-31,-1-6-2089 0</inkml:trace>
  <inkml:trace contextRef="#ctx0" brushRef="#br0" timeOffset="121290.9374">7186 4923 1792 0,'74'44'2712'0,"-74"-44"-1199"0,0 0 175 0,0 0-600 31,0 8-848-15,0 9 465-16,0 4 303 0,0 2-144 0,0 0-392 15,0-1-248-15,-2-5-152 31,0-8-64-31,2 0-8 0,0-8 56 0,0-1 16 0,0 0 32 32,0-1-24-32,0-13-80 0,0-7-8 0,11-1-88 15,-1-1 48-15,4 6-16 31,-3 3 48-31,-4 6 8 0,0 6-88 0,-3 2-16 0,1 0 8 16,-1 0 40 0,0 0-24-1,1 8 88-15,0 2 64 0,-3 5 40 0,-2 0-24 16,0 5-80-1,0 1-128-15,0 1-472 0,0-2-1000 16,0-7-1449-16,2-4-2208 0</inkml:trace>
  <inkml:trace contextRef="#ctx0" brushRef="#br0" timeOffset="121729.9625">7489 4969 6177 0,'0'0'2528'0,"0"0"-407"0,0 0-321 0,0 0-1008 0,0 0-792 15,0 0-104-15,0 42 104 0,0-17 160 31,0 2-104-31,-4-2-8 16,0-7-40-16,-1-7 0 31,3-2 0-31,2-7 88 0,0-2 8 16,0 0 80-16,0 0-31 0,0-17-153 0,4-6-24 0,8-4-129 31,8 1 25-31,-2 2-160 0,-3 5 40 16,1 11 144 15,-5 2 32-31,-5 6-56 0,1 0-56 0,-5 0-24 0,0 11 208 0,-2 3-8 15,0 2-128 17,0 0-792-32,0-2-1208 0,0-6-2505 0</inkml:trace>
  <inkml:trace contextRef="#ctx0" brushRef="#br0" timeOffset="121909.9728">7674 5029 2456 0,'0'0'1960'0,"0"0"-367"31,0 0 455-31,0 0-551 16,0 0-849-1,0 0-496 1,0 0-144-16,0 0-8 0,0 22-1225 0,0-14-2655 0</inkml:trace>
  <inkml:trace contextRef="#ctx0" brushRef="#br0" timeOffset="122615.0132">7719 4823 5169 0,'0'0'1464'0,"0"0"-1104"0,0 0 160 15,0 0-192-15,0 0-216 16,0 0-112-16,0 0-8 0,63 105-432 16,-48-104-264-16,-1-1-16 15,-1 0-96-15,-2 0 143 31,0-10 73-31,-4-2 152 0,-3-3 200 16,-2 2 200 15,-2 1 48-31,0-1 80 0,0 7 240 0,0 3 416 0,0 3 113 0,0 0-265 0,-2 12-360 16,-5 8 40 15,3 1 160-31,0 2-48 0,0-5-80 16,4-2-96-1,0-6-64-15,0-4 88 0,0-2-56 0,0-4-64 16,0 0 0-16,4 0-24 0,4-6-16 15,1-12-56 1,1-4-8 0,-4 0 0-16,-1 1 0 0,-3 4 16 31,-2 7 328-31,0 4 577 0,0 6 399 0,0 0-488 0,0 1-640 15,0 16-184-15,0 7-8 32,0 4 56-32,0 6-48 0,0 1 0 15,0 7 0 16,0 3 0-31,0 4 0 0,0 5-8 0,0 2 72 0,2 2 64 0,0 0 56 0,2-2-64 16,-2-6-40 15,4-4-40-31,-4-10 24 0,0-7-72 0,0-11 8 16,-2-9 64-1,0-4-16-15,0-5 168 0,-4 0 24 0,-12 0-144 16,-5-5-96-16,0-7 88 0,-2-1-48 31,-1-1 0-31,4-3 257 16,2-1 279-16,2 3 72 31,6-6 416-31,7-1-24 0,3-10-136 0,6-8-423 0,33-16-345 16,55-48-144-16,-8 12-1057 31,-1-2-3784-31</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2:20:50.374"/>
    </inkml:context>
    <inkml:brush xml:id="br0">
      <inkml:brushProperty name="width" value="0.05292" units="cm"/>
      <inkml:brushProperty name="height" value="0.05292" units="cm"/>
      <inkml:brushProperty name="color" value="#FF0000"/>
    </inkml:brush>
  </inkml:definitions>
  <inkml:trace contextRef="#ctx0" brushRef="#br0">5606 5164 5857 0,'0'0'5881'0,"0"0"-3448"16,0 0 119-16,-19-15-223 16,7 5-649-1,-3 0-752-15,1 3-424 0,-3 1 88 0,-5 6-208 31,-7 0-184-31,-5 6-184 16,-3 20-16 0,1 5-96-16,5 6 8 0,5-1-96 0,15-2-248 15,11-6-248-15,0 0 32 16,14-6 32-16,11 0 56 0,1-4 72 15,5-2 224-15,-4-2-40 32,0 0-81-32,-2 1 25 0,-7-1-32 0,-7 1 200 31,-7 2 152-31,-4 2 40 0,0 1 96 0,-15 5 352 15,-12-3-96-15,-4 0-111 16,0-4-105 0,2-5-72-16,4-6 32 15,7-7-96-15,11 0-665 31,7-40-1455-31,21-2-2681 0,5-4-2433 0</inkml:trace>
  <inkml:trace contextRef="#ctx0" brushRef="#br0" timeOffset="292.0167">5774 5204 3712 0,'0'0'4801'15,"0"0"-2736"1,0 0-441-16,0 0-888 0,0 0-608 0,0 0-120 16,-40 146 0-1,33-95-8 1,7-4 0-16,0-4 0 31,0-7 0-31,4-9-56 0,10-10-16 0,1-9 16 0,4-8 56 16,-2 0 248-1,1-22 224-15,-1-11 177 0,-1-3-113 0,-3-4-176 31,-3 2-216-15,-8 0-144-16,-2 2-856 0,-2 9-1241 0,-12 8-3456 0</inkml:trace>
  <inkml:trace contextRef="#ctx0" brushRef="#br0" timeOffset="478.0273">5745 5372 888 0,'0'0'6265'16,"0"0"-4345"-16,0 0-351 0,0 0-17 15,0 0-400-15,0 0-175 0,0 0-185 16,0 0-168-16,58 116-248 0,-38-94-208 31,4 0-48-15,-1-4-120-16,10-4-1032 0,-4-3-1257 15,-4-9-2576-15</inkml:trace>
  <inkml:trace contextRef="#ctx0" brushRef="#br0" timeOffset="700.04">6193 5164 5553 0,'0'0'4769'31,"0"0"-2201"-31,0 0 193 0,0 0-873 16,0 0-1176-16,0 0-536 31,0 0-24-31,-74 142-16 0,52-84-127 0,-3 2 87 0,4-2-96 15,-2-4-169-15,3-8-415 32,5-9-544-32,5-11-496 0,8-14-329 0,2-18-639 0,12-20-1865 15,5-10-184 1</inkml:trace>
  <inkml:trace contextRef="#ctx0" brushRef="#br0" timeOffset="1077.0616">6149 5207 4672 0,'0'0'2889'0,"0"0"-360"0,0 0-281 16,0 0-600-16,0 0-775 15,0 0-449-15,0 0-248 16,0 0 104-16,44-7 72 0,-28 24 120 16,1 12-16-1,0 9 64-15,-3 8-152 16,-2 8-88-16,-3 4-64 15,-1 0-112 1,1-1-96-16,0-5 40 16,0-8-32-16,2-8-8 0,-2-8 0 0,0-6-8 15,-5-10 0 16,-1-6-216-31,-3-6-208 0,0 0-56 0,-5 0-80 16,-15-12-1024 0,-9-10 31-16,-5-9 233 0,-3-6 336 15,-1-1 368-15,5 0 616 0,2 6 536 16,8 9 824-1,8 8 353-15,5 6 255 0,10 6-368 0,0 1-992 32,8 2-600-17,23 0-8-15,9 0 56 0,24 0-56 0,-8 5-1384 0,-14 5-3161 16</inkml:trace>
  <inkml:trace contextRef="#ctx0" brushRef="#br0" timeOffset="2058.1177">5592 7822 5129 0,'0'0'4329'31,"0"0"-2441"-31,0 0 616 15,0 0 177-15,0 0-913 16,0 0-831-16,0 0-361 0,-96-54-280 16,62 77-296-16,0 8-40 0,5 4 32 31,10 1-72-31,4-1-8 0,15-6-40 0,0 0-64 0,13 0-200 15,16-3-24 1,8-4 15-16,7-2 57 0,2-4 40 0,-5-4-80 16,-1-1-24-16,-11-4 120 15,-6 2 80-15,-11-4 88 16,-10 3 120-1,-2 1 0-15,-5 3 528 16,-19 1-56-16,-7 2-184 0,-3-4-80 0,-2-3-112 31,0-3-96-31,5-5-480 0,6-5-1144 0,19-36-1057 16,6 1-1704-1,0-3-672 1</inkml:trace>
  <inkml:trace contextRef="#ctx0" brushRef="#br0" timeOffset="2308.132">5754 7708 656 0,'0'0'1928'0,"0"0"433"0,0 0-169 0,0 0-504 31,0 0-575-31,0 0-265 16,0 0-176-16,37 8 208 0,-39 34-136 15,-6 13-144 1,-1 4-87-16,-3 5-337 0,6-1-96 15,2-9-64-15,4-8-16 0,0-12-296 32,6-14-169-32,12-13-71 0,4-7 128 15,-1-4 216 1,5-23 192-16,-1-9 48 15,-4-8 72-15,-2-6-56 0,-11 0-64 0,-6 0-56 16,-2 14-1024 0,0 14-2169-16</inkml:trace>
  <inkml:trace contextRef="#ctx0" brushRef="#br0" timeOffset="2519.1441">5767 7953 6009 0,'0'0'4497'16,"0"0"-3017"-16,0 0-136 31,0 0-744-31,0 0-135 0,0 0 167 0,74 54-256 0,-43-37-160 16,-2 0-136-1,2 1-80-15,-2-2-704 16,7 2-1145-16,-9-6-2080 15,-6-4-3848 1</inkml:trace>
  <inkml:trace contextRef="#ctx0" brushRef="#br0" timeOffset="2799.1601">6197 7710 6849 0,'0'0'4377'0,"0"0"-1921"0,0 0-463 15,0 0-1257-15,0 0-728 16,0 0 432-16,4 103 264 15,2-51-16 1,-4 2-167 15,-2 6-105-31,0 0-176 0,0-2-144 0,-2-2-96 0,-6-5 8 0,4-5 0 0,2-8-8 16,2-8-240 15,0-8-473-31,0-8-431 0,0-12-688 0,6-20-689 16,4-16-1432 15,-6-8-3448-31</inkml:trace>
  <inkml:trace contextRef="#ctx0" brushRef="#br0" timeOffset="3018.1726">6159 7644 4384 0,'0'0'3041'0,"0"0"-1040"0,0 0 87 15,0 0-600-15,119-40-632 16,-82 40-287 0,1 3-265-16,-5 16 48 15,-4 4-96-15,-11 2-8 16,-9 5 32-1,-9 4 344-15,0 5 128 0,-19-2 88 0,-15 2-312 16,-5 1-528-16,-18 5-128 16,7-8-2056-1,8-9-3249-15</inkml:trace>
  <inkml:trace contextRef="#ctx0" brushRef="#br0" timeOffset="4055.2319">5567 11251 9129 0,'0'0'2721'16,"0"0"-649"-16,0 0-103 31,0 0-721-31,0 0-872 0,0 0-248 0,0 0-88 0,-89-14-40 16,78 33-120-1,1 1 24-15,4 4 0 16,6-1 16-16,0 1-16 16,0-1 0-16,11-4 16 0,7-5-24 15,7 1-16-15,-1-3-24 31,3-2-8-31,-3-3 72 0,-2 4 0 0,-1-1 72 16,-6 0-32 0,-7 1 40-16,0 0 0 0,-8 3 8 15,0 3 40 1,0 0 104-16,-18 2-24 0,-5-2-48 0,-3-3 16 15,-3 0 8-15,-4-5 8 0,-1-4-56 32,0-5-56-32,-2 0-1168 15,8-14-1657-15,10-2-4216 31</inkml:trace>
  <inkml:trace contextRef="#ctx0" brushRef="#br0" timeOffset="4457.2549">5932 11214 6545 0,'0'0'3201'16,"0"0"-321"0,0 0-439-16,0 0-849 0,0 0-1032 0,0 0-456 0,0 0-104 15,-97 148-56 1,97-92 48-1,0 0-8-15,6-6 16 0,11-10-272 16,8-10-224 15,2-12-16-31,4-12 160 0,-2-6 232 0,2-7 120 0,-4-21 192 0,-4-11 88 16,-8-4 208-1,-9-2 136-15,-6-1 48 16,0 2-184 15,-6 8-248-31,-11 9-240 0,0 16-112 0,1 11-1008 0,-3 9-1416 0,3 20-2689 16,3-2-4089-1</inkml:trace>
  <inkml:trace contextRef="#ctx0" brushRef="#br0" timeOffset="4695.2685">5930 11476 4112 0,'0'0'4993'0,"0"0"-3224"15,0 0-225-15,0 0-320 16,0 0-415 0,0 0 175-16,0 0-24 0,63 21-280 15,-37-10-232 1,0-2-240-16,1 2-96 0,-4 1-56 0,-1 1-56 15,0 1-688-15,9-3-1040 32,-6 0-1169-32,-1-10-5825 0</inkml:trace>
  <inkml:trace contextRef="#ctx0" brushRef="#br0" timeOffset="4968.2841">6572 11203 3752 0,'0'0'3985'0,"0"0"-2008"31,0 0-41-31,0 0-224 0,0 0-559 31,-134 87-329-31,105-49 24 0,0 2-112 0,4 2-264 0,10-1-88 16,4 1 48-1,9-7-48-15,2-1-63 0,0-3-33 31,9-7-88-15,5-7-136-16,9-3-64 0,4-7-112 0,6-7-248 0,7 0-585 16,30-22-815-1,-13-7-697-15,-5 3-2320 0</inkml:trace>
  <inkml:trace contextRef="#ctx0" brushRef="#br0" timeOffset="6166.3527">5816 14644 7009 0,'0'0'2969'0,"0"0"-1065"31,0 0-312-31,0 0-151 0,0 0-665 0,0 0-328 0,0 0-40 31,-104-26-128-31,79 41-152 16,3 3-80-16,-1 5-48 0,6 1-72 15,1 0 72 1,7-1-16-16,7-3-96 0,2-2-56 0,0-2-48 16,13 0-352-1,12-2 40 1,8-2 72-1,5 1 88-15,5-6 64 0,-4-2-41 0,-3 1-159 16,-7-1 72-16,-11-1 224 16,-7 2 128-16,-11-2 80 0,0 4 392 15,0 2 368-15,-19 2-231 31,-4 4-33-31,-6 2-104 0,-2 2-160 0,-5 2-104 16,1 0-64 0,-4 0-64-16,6-4 0 0,0-5-280 15,1-13-1033-15,10 0-1007 31,5 0-4273-31</inkml:trace>
  <inkml:trace contextRef="#ctx0" brushRef="#br0" timeOffset="6632.3793">6001 14629 1616 0,'0'0'3945'0,"0"0"-2617"16,0 0 472 15,0 108-535-31,0-74-665 0,2-1-400 0,17-4-152 0,2-4-40 0,4-11 64 31,2-1-72-31,0-5 8 0,-3-6-8 16,-2-2 48-16,0 0 24 15,-1-12 144 1,-2-8 288-16,2-4-16 0,1-1-104 0,-5-2-16 0,0 4-24 16,-7-2 16-1,-3 1 209 1,-7 0 183-16,0-2 112 0,-9 0-112 15,-16-2-328-15,-8-3-344 32,-2 3-80-32,1 9-680 0,1 19-888 0,8 0-825 0,10 17-2904 15</inkml:trace>
  <inkml:trace contextRef="#ctx0" brushRef="#br0" timeOffset="6867.3928">6168 14761 7217 0,'0'0'2849'0,"0"0"-1249"16,0 0 112-16,0 0-791 15,0 0-641-15,0 0-56 0,0 0 104 16,49 53 56-1,-28-26 80 1,-2 4-24-16,4 5-192 0,-3-3-88 16,-3-1-88-16,4-1 0 15,-4-6-72 1,3-2 0-16,-1-7-208 0,0-12-1016 0,-4-4-929 15,-5 0-2984-15</inkml:trace>
  <inkml:trace contextRef="#ctx0" brushRef="#br0" timeOffset="7218.4128">6694 14691 8873 0,'0'0'2657'0,"0"0"-345"15,0 0-727 17,0 0-745-32,0 0-568 0,-84 142-160 0,63-98-96 0,1 0-16 0,-2 0 0 31,4-4-368-31,1-8-416 0,1-6-160 15,4-7-169-15,6-15-503 16,1-4-1137 0,5 0-3304-16</inkml:trace>
  <inkml:trace contextRef="#ctx0" brushRef="#br0" timeOffset="7446.4259">6639 14718 8545 0,'0'0'2625'0,"0"0"-1"0,0 0-279 16,0 0-1073-1,0 0-840 1,0 0-232-16,0 0 280 0,0 0 17 16,40 109-25-16,-27-71-152 31,0-1-200-31,-2-6-80 0,3-5-40 0,-3-6-496 0,0-6-897 0,3-11-1295 31,-4-3-1793-15,-1 0-3097-16</inkml:trace>
  <inkml:trace contextRef="#ctx0" brushRef="#br0" timeOffset="7738.4426">6911 14614 3848 0,'0'0'4241'0,"0"0"-2616"0,0 0 7 16,0 0-744 0,0 0-392-1,0 0-112-15,-60 135 40 16,39-87-96-1,-4 2 9-15,3 0-57 0,0-1-136 0,6-9-136 0,5-8-8 16,7-9-697 0,4-12-1119-1,0-9-2113-15,0-2-2320 0</inkml:trace>
  <inkml:trace contextRef="#ctx0" brushRef="#br0" timeOffset="8057.4608">6886 14693 696 0,'0'0'5673'0,"0"0"-3409"0,0 0-271 0,0 0-825 15,0 0-632-15,0 0-32 16,0 0-112-16,56 54-40 0,-39-30 32 16,-1 2-15-16,2 4 143 31,0 4 40-31,-3 2 152 0,3 0-216 0,-1 0-96 0,4-1-64 31,-1-3-120 0,2-2-120-31,-2-6-88 0,3-5-272 0,-1-1-680 0,6 1-616 0,-1-7-721 16,-9-2-2568 15</inkml:trace>
  <inkml:trace contextRef="#ctx0" brushRef="#br0" timeOffset="23271.331">7804 6465 3712 0,'-3'0'3025'0,"-1"0"-1057"16,2 0-255-16,-3 0-25 31,3 0-232-31,2 0-511 0,0 0-305 16,-2 0 112-1,2 2 128-15,0-2-16 0,-3 2-64 0,2-2-39 16,1 0-57-16,0 2-160 15,0-2-176-15,0 0-128 0,0 0-240 16,0 0-72-16,0 0-64 31,4 4 72-31,7 0 64 0,3 1 16 16,3-3 40-16,1 1 16 15,3 0 0 1,0 0-16-16,2-1-40 0,4 0-8 0,-1-2 40 16,3 2-32-1,5-2-8 1,-1 2 0-16,0-2-8 15,3 2 8-15,-3-2-8 0,-2 2 0 0,-2 0 0 16,-2 2 8 15,-4-2 0-31,-2 0-8 0,2 0 8 0,-3 1 0 0,-2-2 0 16,0 1 0 15,0-2 0-31,-1 3 32 0,0-3-40 0,0 0 0 0,1 0-8 0,-3 0 8 31,3 0 0-15,-3 0 0-16,2 0-48 0,-2 0-24 0,-1 0-16 15,1 0 32 1,1 0-24-16,1 0 72 0,1 1-56 16,3-1 56-16,-1 0 8 31,2 0 0-31,-2 0-8 0,-5 2 8 0,1-2-16 0,-5 0 16 0,-2 3-8 31,2-3 8-15,0 0 8-16,0 0 0 0,3 0 0 0,1 0-8 15,1 0 0 16,1 0-8-31,1 0 0 0,3 0 8 0,-2 0-8 0,2 0 8 0,1 0 8 32,0 0-8-17,0 0 0-15,1 0 0 0,-1 0 0 0,0 0 8 16,1 0-8-16,1 0 0 31,-4 0 0-31,0 0 0 0,-3 0 0 0,-1 0 0 0,1 0-8 16,-2 0-8 15,1 0 16-31,-1 0-8 0,3 0 8 0,-1 0 0 0,2 0 8 15,-1 0-8-15,1 0-8 32,-1 0 0-32,2 0 8 0,-2 0 0 0,-4 0 0 15,5 0-8 16,0 0 8-31,-2 0 0 0,1 0 0 0,-1 0-8 0,1 0-80 0,3-3 32 16,-2 3-32 15,2 0 80-31,-1 0-64 0,0 0 48 0,-2 0-24 16,-1 0 40 15,1 0 0-31,-3 0 0 0,1 0-8 0,1 0 16 0,0 0-8 0,-1 0 8 16,1 0 0 15,4 0 0-31,-4 0-8 0,5 0 16 0,1-2-8 15,0-4 0 17,0 0 0-32,2 0-8 0,2 2 8 0,-2-2-8 0,-3 2 8 0,1-1 0 15,-2 2 0 1,2-1-8-16,-4 0 0 15,4 2 8-15,-3-2-8 16,0 2 8 0,2-4 0-16,1 2 0 0,-3 0 8 0,-1 0-8 0,2 0 8 15,1 0-16-15,-2 2 8 31,2-1 0-31,1 3 0 0,-4 0-8 0,0 0-48 16,-2 0 8 15,-3 0 40-31,-1 0 8 0,1 0-48 0,-2 0 48 16,3 3 0-16,-4-1-16 0,3-2-40 31,0 0 48-31,-3 0-48 0,2 0-16 0,-1 0 64 16,-1 0 0 15,-2 0 8-31,0 0 8 0,-1 0-8 0,2 0 8 0,-1 0 0 0,-1 0 0 15,4-2-8 17,-1-1 8-32,-3 3-16 0,1-1 0 0,1 1 0 15,-6 0 8-15,-1 0-8 16,1 0-40-1,-2 0 40-15,-2 0 8 0,0 0 88 0,0 0-8 16,0 0 16-16,-11 1-96 0,-10 14-1409 31,-10-3-3912-31</inkml:trace>
  <inkml:trace contextRef="#ctx0" brushRef="#br0" timeOffset="27096.5498">6623 5286 384 0,'0'0'1904'16,"0"0"-288"-16,0 0-199 15,0 0-249-15,0 0-200 0,0 0-256 16,0 0-184-1,0 0-88-15,0 0-47 0,0 0-81 0,0 0-136 32,0 0-40-32,0 0-16 0,0 0 32 15,0 0 64 1,0 0 96-16,0 0 40 0,0 0 16 0,2 0-24 15,2 0-32 1,1 0 72 0,2 0-16-16,-1 0-120 0,5 0-16 15,0 0 0-15,3 0-80 16,2 0 65-16,1 0-65 0,4-2 104 15,1-2-152-15,4 0-8 16,3-2 32-16,2 0-40 0,-2 2 0 16,2 0-80-1,-4 0 72 1,0 2-72-16,-2 0 48 0,0 0-48 15,-2 2 0 1,2-2 56-16,2-2-16 0,0 0 48 0,4 0 24 16,-1-5-16-16,2 2-48 31,0-2-48-31,-1 2 40 0,-2-1-48 15,-2 4 8 17,-5-2-8-32,0 3-64 0,-2 2 64 0,3-1 0 0,-2 2 0 0,2-3 0 15,-1 3 8 16,1-1-8-31,-2-1-8 0,0 2 8 0,1 0 16 16,-2 0-16 0,-2 0-16-16,0 0 8 0,-3 0 0 0,1 0 8 15,0 0 0-15,-4 0 0 16,2-3 0 15,2 2 0-31,-5 1 8 0,1-2 0 0,-2 2-8 0,2-3-8 31,-4 3-8-31,-1 0-32 0,2 0 40 16,2 0 0-16,-2 0-8 0,3 0 16 0,0-1 16 31,2-2-16-31,1 3 0 0,-2-1 0 0,4 1-112 16,-2 0-40 15,1 0 0-31,2 0-40 0,-3 0 40 15,1 0 0-15,1 1 24 0,2 6 24 0,-2-1 24 32,1 0 64-32,3-3-32 0,-2 4-8 0,3-5 8 15,-1 2 40 16,-2-3 8-31,0 4-8 0,-7-3 8 0,0 2-120 0,-3-1-65 0,-3 4 41 16,1-1 40 15,0 0 0-31,0 0 56 0,-1 2-8 0,-2 2-40 16,1-1 96 15,-1-1-8-31,0 3-8 16,0-1 8-16,-4 0 0 31,0 1-64-31,0-3 72 62,0 3 8-62,0-3 48 0,0 2-48 0,0 3-8 0,0-2 0 0,0 1 0 0,0 3 0 0,0-2 48 0,0 3 0 0,0 2 96 16,0 1-56-16,-10 2 40 0,1 1-80 0,1 4-48 0,-2 1 16 0,4 0-16 47,-1 2 0-47,5-2 0 0,0 0-8 0,2-5 8 0,0-4 8 0,0-2 0 0,0-6 96 0,0-4-31 31,0 0-73-31,0-2 64 0,0-2-64 15,0 2 8 17,0 0-8-32,0 0 0 0,0-2 0 0,0 3 0 0,0-5 0 15,0 1 8-15,0-1 8 31,0 0 48-31,0 0-64 0,0 0-72 0,-2-6-561 16,-7-4-2527 15,-1 0-6610-31</inkml:trace>
  <inkml:trace contextRef="#ctx0" brushRef="#br0" timeOffset="27738.5865">8015 5592 4865 0,'0'0'2816'16,"0"0"-895"-16,0 0 31 0,0 0-160 31,0 0-567-31,0 0-641 0,0 0-336 0,-4-1-232 0,4 2 40 16,4 10 48-16,8 1 192 31,1 2 136-31,3 2-32 15,-3 0-168 1,3 2-56-16,-3 2-32 0,3-2-72 0,-1 1 48 16,-1 0-112-16,-1-2 80 31,-2-4-24-31,-2-1-56 0,-2-2 56 0,-3-4-16 0,-2-2-32 15,0-2 64 1,-2-2-8-16,0 0 32 0,0 0-16 16,0 0-32-16,0 0 8 31,2 0-64-31,-2 0 0 0,0 0-8 0,0 0-64 0,3 0 0 15,-1 0 64 1,2 0 8 0,3-12 88-16,6-11 408 0,6-14-79 0,12-39-417 15,-4 5-1217 1,-6 7-3504-16</inkml:trace>
  <inkml:trace contextRef="#ctx0" brushRef="#br0" timeOffset="33739.9298">9228 6567 3512 0,'0'0'2129'0,"0"0"-817"0,0 0 264 0,0 0-231 0,0 0-609 16,0 0-456-1,0 0 32-15,0 0 344 0,0 0-88 16,-2 0-48-1,2 0 136-15,0 0 129 0,-3 0-105 16,3 0-72-16,-4 2-184 16,4-2-128-16,0 0-152 0,0 0-64 15,0 0-72-15,0 0 0 31,0 0 0-31,-1 0 216 0,1 0 128 16,0 3 88 0,0-3 40-16,0 0-112 0,0 1-143 0,-2 4-225 15,2 2-49 16,0 5 1-31,0 2 48 0,0 3-8 0,0 1-8 16,0-3 8 0,0 2 8-16,0-2-8 0,0 3-64 15,0 0 72 1,0 5 64-16,0 1-48 0,0 3-16 0,0 0 0 15,0 2 0-15,0-4 0 16,0 0 0 0,0-4-8-16,2-1-40 15,-1-2 40 1,3 0 8-16,-1-1-48 0,-1-2 48 0,0 3-8 15,0 0 8-15,0 3 0 0,-2 3 0 47,0-2 0-47,0 1 0 0,0 2 0 0,0-2 0 16,0-2 0 15,0-1 0-31,0-2 0 0,0 0 0 0,0-2 8 0,2 4-8 0,1 0-16 16,-1 2 16 15,-2 3 0-31,0 0 0 0,0 0-8 0,0-1 16 0,0-4-8 0,0-3 0 15,0 2 0 17,0-5 8-32,0 2-8 0,-2 1 0 0,-1 0 0 0,1 1 0 0,2 1 0 15,-2-2 0 16,2-1 8-31,-2-2-8 0,0 0 0 0,0-2 8 16,2-2 0 15,0 3-8-31,0-4 0 0,0 5-8 0,0-2 8 0,0 4 0 0,0 2 0 0,0 0 8 31,0 3-8-31,0-3 8 16,0 1 0-16,0-2 32 16,0-1-40-1,0 0-8-15,0-2 8 0,0 0-16 0,0 0 8 16,0 2 8-16,0-2-16 0,0 2 16 31,0 0 0-31,0 2 0 0,0-1 0 16,0 4 0-16,0-2 8 31,0 0 0-31,0-3-8 0,0-1 0 0,0-4 0 0,0-2 0 15,0-4-8-15,0-1 0 32,0-2 8-32,0-2 8 0,0 0 48 0,0 3-56 15,0-2-16 16,0 2-56-31,0 3 56 0,0 0 16 0,0 0 0 16,0-2 0-16,0-1 0 0,0-3 8 16,0 3 8-16,0-3 72 31,0 0-16-31,0 0-7 0,0 0-9 0,0 0 8 15,0 0-64 1,0 0-297-16,0 0-519 0,0 0-624 0,0-10-1089 0,-7-2-2800 16</inkml:trace>
  <inkml:trace contextRef="#ctx0" brushRef="#br0" timeOffset="34453.9706">9025 7899 4064 0,'0'0'3145'0,"0"0"-968"31,0 0-233-31,0 0-136 0,0 0-463 0,0 0-857 0,-20-22-488 16,20 22 0-1,7 14 192-15,6 2 488 16,3 2 56-16,-3 0-72 16,1 0-192-1,-2 2-216-15,1 2-40 0,1 0-144 0,1 4 88 16,1-1 8-16,0 4-40 15,-2-1 17 1,-2-1-49-16,2-5-48 16,-3-3-40-16,-2-2 0 31,0-3 0-31,-4-6 0 0,-1-5-8 0,0 1 8 0,-1-1 0 0,-1-3 40 15,-2 1 0 1,2-1 8-16,-2 0 112 0,0 0 80 16,0 0 24 15,0 0 24-31,0 0-64 0,0 0-104 0,0 0-128 15,2 0-40 1,-2 0-40-16,2 0 48 0,-2 0 32 0,2 0 0 0,-2 0 56 31,0 0-8-15,0 0 24-16,0 0 0 0,3 0 48 0,0-11 8 15,3-7-56 17,1-7-64-32,3-3-8 0,4-6-48 0,1-6-608 0,8-24-1089 0,-5 9-2271 31,-7 10-4058-16</inkml:trace>
  <inkml:trace contextRef="#ctx0" brushRef="#br0" timeOffset="36289.0756">7737 9046 2712 0,'0'0'2777'16,"0"0"-1257"0,0 0-368 15,0 0 425-31,0 0-185 0,0 0-584 0,0 0-280 0,0 8-120 15,0-8 64 1,0 2-200-16,7-1-176 0,2 2 361 0,1 0-1 0,4 0-88 31,-1 1-24-31,3 0-72 16,2 2-120-16,4 0-16 15,5 0-48-15,4 1-88 0,3-2-8 16,3 1 8-16,5-3 56 0,3 2 56 16,-1-3 56-1,4 0-40 1,-2 2-16-1,-3 0 16-15,-3 2-48 0,-7 1 16 0,-2-1-88 16,-4 1 112-16,-4-1 32 47,0 0-24-47,2-2-8 0,0-2 144 0,4-2 96 0,-1 0 24 15,4 0-200 1,1 0 1-16,3 0-81 0,-4 0-96 0,3 0 48 16,-4 0-40-16,0 2-8 15,-4 0-8 16,2-2 0-31,-2 2 0 0,-3-2-16 0,3 0-48 0,-2 0 56 16,-4 0 8 15,4 0-8-31,-2 0 8 0,-1-4-8 0,-2 0 0 0,2 0 8 16,1 0-8-16,-4 0-40 0,2 1-8 31,-3 2 56-31,1-1 0 0,0-1-8 0,-2 2 8 16,1-5 8 15,2 2-8-31,0-2 0 0,2 0 0 0,1 2 0 0,-2 2 0 15,2 0-49-15,0 2 41 0,1-2-40 32,0 0 48-32,1-2 0 0,2-2 8 15,2-1 8-15,-1-6-8 31,6 1 0-31,1 0-8 0,-1 1 40 0,-1 4-40 0,-2 3-48 0,-2 4 32 16,-4 0 8 0,0 0-96-1,-3 0 96-15,0 0-8 0,0 0-32 31,3 2 48-31,4-2-8 0,0 0-112 16,5 0 112-16,-1 0 0 0,0 0-72 0,1 0 80 16,-3 0 0-1,0 2-16 1,-4 3 16-16,2-3-48 0,-2 3 48 15,2-1 0 1,2-1 8-16,-2 2-8 0,-2-1 8 0,-1 4-16 16,-4-2 8-16,-1 4-88 15,-4-2 32 1,-3 1 48-1,-6 2 8-15,-3 1 0 0,-7 12-808 0,-20-2-2088 16,-12-3-8691 15</inkml:trace>
  <inkml:trace contextRef="#ctx0" brushRef="#br0" timeOffset="40876.338">8940 9243 2816 0,'0'0'2241'0,"0"0"-321"15,0 0 8-15,-11-5-271 16,7 5-297 15,1 0-256-31,1 0-120 0,2 0-167 0,0 0-185 0,0 0-160 0,0 0-136 16,0 0-152-1,0 0-136-15,0 0-48 0,0 0 0 16,0 0-120-1,0 11 120-15,0 3 0 16,0 4 0-16,0 1 80 0,0 3 40 31,0 3 8-31,0-1 0 0,2 2-64 0,1-2 56 16,-1 0 16-1,0 0-48-15,0-2-72 16,0 2 72-16,0-2 32 16,0 3 8-16,-2-2 72 0,3 1-8 15,-3 0-16-15,2 3-72 16,-2-4-24-1,3 1-32-15,-3 1 48 0,0-1-48 0,2-2 32 32,-2 0 16-17,0 0-31-15,0 0-57 0,0 0 64 16,0 2-64-16,0-2 48 0,0 3-56 31,0 0 8-31,0 1-8 0,0 0 8 0,0 3-8 0,0-1 0 16,0 0 0 15,0-1 40-31,2 0-40 0,0-1-16 0,3 0 8 15,-1 0 8-15,0 0 0 32,1-2-8-32,-1 0 16 0,-1 0-8 15,0-2 8-15,1-2 0 0,-4-2-8 31,2 0 16-31,0-1-16 0,-2 1 8 0,2-1 0 0,0 3-8 16,-2 4 8 15,2 1 0-31,3-2-8 0,-3 6-56 0,3-3 8 0,-1 0-32 16,-1 2-16 15,-1-1-25-31,0 0-23 0,-2 2 24 0,0-2 32 0,0 6-24 0,0-4 64 47,0 4 0-47,0-1 40 0,0-3 8 0,0-2-8 0,0-4 8 15,0 0 0 17,0-3 0-32,0-2 0 0,0 0 0 0,0 0 0 0,0 4 8 0,0 2 0 15,0 0-8 16,-2 1 8-31,0-1-8 0,-1-2 0 0,1-3 0 0,2-1 0 16,-2-1-48 15,2-3-40-31,0 0 16 0,0 2-24 0,0 0-24 0,0 2 64 0,0 2 40 16,0-2-32-16,0-2-8 31,0 0 56-31,0 1 0 0,-3-6 0 16,1 3 0 15,2-4 0-31,-2 2-8 0,0-2 8 0,2 0-8 0,0 0 8 0,0 0-8 0,0 1 8 47,0-3 0-47,-3-1 0 0,3 1 0 0,0 0 0 0,-2 1 0 15,0-2 48 16,2 4-48-31,-2-4-48 0,2 4 40 0,-2-3 8 0,2 2 0 0,0-2 0 16,0 2-8 15,0-2 0-31,0-2 8 0,0-1 0 0,0 0-8 16,0-5 0 15,0 0-56-31,0 0 8 0,0 0 56 0,0 0-80 16,0 0-384 15,0 0-448-31,0-5-568 0,0 1-9 0,0 3-47 0,0-1-400 0,0 2-977 0</inkml:trace>
  <inkml:trace contextRef="#ctx0" brushRef="#br0" timeOffset="41562.3772">8819 11426 4929 0,'0'0'2832'0,"0"0"-759"15,0 0-145 1,0 0-352-16,0 0-695 0,0 0-577 0,0 0-296 15,12 14 72-15,1 2 72 0,3 0 72 32,1 2 128-32,2 0 0 0,-4 0 24 0,3-1 8 15,-2 0 48 1,-1 4-40-16,-2-2-96 0,-1 2-48 31,-1-2 0-15,-2 2-96-16,-2-6-56 0,-3 0-96 0,0-8 64 15,1 0-64-15,-3-7 0 16,-2 0 8-1,2 0 96-15,-1 0 145 0,2 0 47 0,5-12-24 16,2-9 208-16,1-4-136 16,3-1-104-1,1-6-64-15,1 1-176 0,2-1 0 0,8-14-856 31,-3 10-1905-15,-5 6-3328-16</inkml:trace>
  <inkml:trace contextRef="#ctx0" brushRef="#br0" timeOffset="43550.4909">7721 12387 1696 0,'0'0'2088'0,"0"0"-431"32,0 0-241-32,0 0-72 15,0 0-376 1,0 3-231-16,3 1 295 0,7 0 32 0,2-1-48 0,-1 0-136 15,2 1-183-15,-1-1-65 16,-2 1-72-16,4-3-32 0,-1 2-72 31,0-1-64-15,5-1-16-16,3 2-152 0,0-1-56 0,3-1-112 16,4-1 48-1,-1 3-88-15,2-3-8 0,0 2 8 0,-2-2-16 16,0 0 0-1,-1 0 16 1,0 0-8-16,1 0 80 16,2 0-88-1,-2 0 8-15,0 0 56 0,2 0-56 0,0 0 8 0,-2 0-16 31,-3 0 16-15,0 0 40-16,-1 0-48 0,-4 0 40 16,0 0-40-1,-1 0 96 1,-1 0-32-16,-3 0 137 0,-1 0-57 0,-1 0 48 0,-1 0-96 0,-1 0-8 0,2 0-32 15,1 0-64 17,0 0 48-32,3 0-40 0,-1 0 0 15,1 0 8-15,2-2 40 31,-2-1-56-31,2 2 88 0,-3-1-32 0,3-1 16 0,-1 2-24 16,-1 1-40-16,2 0-8 0,0 0 8 31,0 0 0-31,-1 0-8 0,4 0 8 16,-5 0 0-16,3 0-8 15,-4 0 8 1,2 0 0 0,-2 0 0-16,-1 0 8 0,1 0-16 0,3 0 8 0,-3 0 40 0,3 0-48 31,0-2 8-16,-2-1 0-15,2-1 0 0,-3 3-8 0,1-2 0 16,-1 2-56 0,1-2 48-16,1 2-8 0,-1-1 8 0,2-1-8 15,0-1 8-15,-2 3 0 31,1-3 0-31,2 2 8 16,-4-1 8-16,3 0-8 0,-1 0-8 16,1 0 0-1,1 0 8-15,0-1-8 16,1 2 8-16,0-2 0 0,2 3 0 0,-1-3 8 31,1 1-8-15,-3-1 0-16,2 2 0 0,0 0-8 0,-4 0 8 0,-1 2 0 31,1-1 0-31,-1 1 0 0,-1 0-8 15,4 0 8-15,-2 0 0 0,1 0 0 16,-1 0 0 15,2-3 8-31,-1 3-8 0,-1 0 0 0,1-1 0 0,0 1 0 0,0 0-8 31,-3 0 8-15,1 0-8-16,-1 0 8 0,-1 0-16 0,1 0 16 16,1 0 0-1,-1 0 0-15,6 0 0 0,-1 0 0 0,2 0 0 16,0 0 8-16,1 0 0 15,-1 0 0 1,-1 0-8-16,0 0 0 0,-2 0 0 0,-4 0 0 31,-1 0 0-15,-4 0 0-16,-1 0 0 0,0 0 0 0,-2 0 0 15,-1 0 0-15,-1 0 0 32,-1 0 8-32,-2 0 0 0,0 0-8 0,-2 0 8 0,0 0 0 31,3 0-8-31,-3 0-280 15,0 1-1441 1,-11 5-2504-16,-14 2-4152 0</inkml:trace>
  <inkml:trace contextRef="#ctx0" brushRef="#br0" timeOffset="47667.7264">8721 12466 1200 0,'0'0'1400'15,"0"0"-400"-15,0 0 137 0,-4 0-225 16,4 0-472-16,0 0-40 15,0 0 168-15,0 0 216 0,0 0 128 16,0 0 73-16,-2 0-41 16,2 0-96-1,0 0-104-15,-3 0-72 31,3 0-40-31,0 0-87 0,0 0-97 0,0 0-56 0,0 0-96 16,-1 0-104 0,1 0-136-16,0 0-48 0,0 0-8 15,0 5 0 1,0 2 0-16,-3 2 0 0,3 3 72 15,0 0 8-15,0-1 8 16,0 4 24-16,0 1-40 0,-2 0 8 16,2 0-72-16,0 1 0 15,0-3-8 1,0 3 8-16,-2 2-8 15,2 0 8 1,0 1 0-16,0 0-8 0,0 1 8 0,0-1 48 16,0-3 8-16,0 0-48 15,0-3 0 1,0-2 48-16,0-5-64 15,0 2 56-15,0-1 88 32,0 2 56-32,0 0-120 0,0 4-72 0,0 2 8 0,0 1-16 31,0 2 0-16,0-2 0-15,0-2-8 0,0 1-8 0,0-2 8 16,0-1-8-16,4 4-56 0,0-3 72 31,1 2-8-31,-1-2 8 0,-1 3-8 0,-1-2 8 0,-2 2 8 16,0-3 40-16,0 1-40 31,0 2 8-31,0-4-16 0,0 1 8 0,0-1-16 16,0 1-32 15,3 1 32-31,1 0 0 0,-2 1 8 0,0 0 0 0,1 2 0 0,-3-2 8 15,0 2 0-15,2 0 0 16,-2 1 8 0,0-5 32-1,0 5-48-15,0-1 8 0,0 0-8 16,0 1-8-16,0-1 8 0,0 0 0 31,2 2 0-31,-2-3 0 0,2 4 0 0,-2-3 8 0,0 1-8 31,0 4 8-15,0-3 0-16,0 1-8 0,0 0 0 0,0 0 0 15,2-2-8-15,3 1 0 32,-3-2 8-32,3 0 0 0,-3-2 0 0,0 1 0 0,-2 4 0 31,2 0 0-16,-2-2 0-15,0 6 8 0,0 0-8 16,0 1 8-16,0 3-8 0,0-3 8 31,0-2-8-31,0-3 0 0,0 0 0 0,0-5 8 0,0 0-8 16,0 0 0-1,0 1 0 1,0 0 0-16,-4 7 16 0,-1 0-8 16,1 5-8 15,1 0 8-31,-1-1-8 0,2-2 0 0,2-3 0 0,-2-3 0 15,2-5 0 1,-2 2 0 0,2-1 0-16,0 1-8 0,-3 4 0 15,3-1-8 16,0 4-32-31,-2 1 48 0,2-2-8 0,-2 1 8 0,0-2 0 0,0 0 0 0,-1-4 0 16,1-2 0 15,-1 0-8-31,1 1-40 0,0 1 40 0,2-3 0 0,0 3-8 16,0-4 8-16,0 1-8 0,0-5 8 31,0-2-48-31,0-4 48 0,0-1 0 16,0-3 8-16,0 5 0 15,0 2 0 1,0 0 0-16,0 7 8 0,-2 2-8 0,-1 4 8 15,2-2-8-15,1-2 0 32,-3-2 0-32,3-4 0 0,0-2-8 15,0-2 0-15,0-2-64 16,0 3 56-1,0 0 8-15,0 1-8 0,0 0 16 0,0 0 0 16,0 3 0-16,0-2 0 0,0-1 8 31,0 0-8-31,0-2 0 0,0-1 0 0,0-1 0 16,0-3 0 15,0 1 0-31,0 0 0 0,0-2 0 0,0 0-80 0,0 0-240 0,0 0-336 16,0-8-745-16,0-7-1359 31,0-7-4994-31</inkml:trace>
  <inkml:trace contextRef="#ctx0" brushRef="#br0" timeOffset="48491.7735">8486 14693 576 0,'0'0'5465'0,"0"0"-3425"0,0 0-591 16,0 0-257 0,0 0-528-1,0 0-480-15,0 0 8 0,8 8 280 16,5 3-8-1,4 6-88-15,-2-1-48 0,1 3-48 0,1 2-144 16,3 3-40-16,1 2-48 0,0 0 8 31,0-2 41-31,-3-1-41 16,-3-6 64-16,-1-1-56 31,-4-5 8-31,-1-5 32 0,-1-3-16 0,-6-1 0 0,0-2 56 16,-2 2 32-1,0-2 104-15,0 0 152 16,0 0 144-16,0 0-48 15,0 0-160 1,0 0-184-16,0 0-144 0,0 0-40 0,0 0-72 0,0 0-8 16,0 0-24-1,0 0 16-15,0 0 40 16,0 0 48-16,0 0 8 15,0 0-8 1,0 0 0-16,0 0-8 0,0 0-56 16,2 0 16-16,3 0 48 15,-1 0 0-15,-2 0 0 0,-2 0 8 0,2 0 0 16,-2 0 64-1,0 0-48 1,2 0 24-16,5-6 0 0,2-7 0 16,4-6-40-1,4-4 0 1,2-6 8-16,3-3-16 0,3-3-168 0,0-5-656 0,4-10-864 0,-8 9-1129 31,-7 7-4889-31</inkml:trace>
  <inkml:trace contextRef="#ctx0" brushRef="#br0" timeOffset="50357.8803">7832 15781 432 0,'0'0'1856'0,"0"0"-264"16,0 0-31-16,0 0-145 0,0 0-176 15,0 0-360-15,27 0-119 16,-15 0-201-16,3 0-112 0,3 0 8 16,2 0 8-16,2 2-72 31,5 2-32-31,0 0-32 0,0-2 24 15,0 1-24 1,0-3 32-16,-2 0 25 0,2 2-33 0,-3-2-24 0,4 1-120 16,-4-1 40-1,0 3-24-15,1-1-48 16,0-1-80 15,-1-1 16-31,-1 0 80 0,1 0 0 0,-2 0-24 0,-1 0-16 0,-2 0-48 31,1-1-56-31,1 1-32 0,-3 0 40 0,4 0-48 16,0 0 0 15,3 0 0-31,-1 0 0 0,3 0 8 0,-1 0-8 0,-1-5 0 16,2 4 40 15,-2-4-40-31,-2 2 40 0,0-1-40 0,-3-1-8 0,0 1 16 0,-2 0 0 31,-1 3-16-15,1-2 0-16,-1 2 8 0,0-2 0 0,1 1-8 15,-3 0 8 16,3 0-8-31,0-2 8 0,0 1 0 0,2-1-8 0,0-3 8 0,2 2 0 32,1-2-8-32,-4 1 0 15,4-1 0-15,-3 2 8 0,-3 0-8 16,2 3 0-1,-1-3 8 1,-1 2 80-16,1 0 16 0,2-1-56 0,-2 2-48 0,-1 0 8 31,2 2 0-15,1 0 0-16,-1-2 0 0,2 2-8 0,-3 0 8 0,-1-2-8 15,4 0 64 17,-4 0 40-32,1 0-8 0,0 2-16 0,-3 0-24 0,-2 0-48 15,-1 0 40 16,-1 0-40-31,-1 0-8 0,0 0 8 0,1 0-8 0,1 0 8 0,3 0-8 16,1 0 8 15,1 0 0-31,2 4-8 0,0 0 8 0,-1 0-8 16,0 2 8-1,0-1-8 1,0-1 0-16,-1 0 8 0,0-1 0 0,2 1-8 0,-1-2 8 16,0-1 8-1,2 2-16-15,0-1 0 0,3-2 16 0,-4 0 48 31,3 2 8-15,1-2 0-16,-4 2-64 0,0-2 0 0,-1 0 0 16,-3 2 40-16,3-2-40 15,-3 2-8 1,1-2 8-16,-3 2 0 0,-2 0-8 0,-1-2 0 15,-4 0 0 17,1 3 16-32,-3-3-8 0,-2 0 0 0,4 0 88 15,-2 0 16-15,-2 0 0 0,2 0-96 31,-2 0 56-31,1 0-23 0,-1 0-49 0,-2 0 64 16,0 0-56-16,0 0 48 16,0 0-8-16,0 0-40 15,0 0-8 1,0 3-417-16,0 6-1751 0,-9-2-2809 31</inkml:trace>
  <inkml:trace contextRef="#ctx0" brushRef="#br0" timeOffset="61868.5387">6442 5765 1480 0,'0'0'2696'0,"0"0"-703"16,0 0-169 0,0 0-159-16,0 0-297 0,0 0-496 0,0 0-328 31,-11 0-200-31,11 0-152 0,0 0-96 15,0 0-88 1,0 0 0-16,-3 0-8 0,3 2 72 0,0 6 104 16,-1 1 112-16,-1 0 16 15,2 3 65-15,0 0-129 16,0 5-88 15,0 1-32-31,0 5-24 0,0 1-16 0,0 5-32 0,3 0-40 0,5 2 56 31,-4 1-56-31,0-2 8 0,-2 0-8 0,2-1 0 16,-2-4 8-1,0 1-8 1,-2 0 40-16,2-2-40 0,0 4-8 16,-2 1 0-16,2 1 0 31,-2 4 8-31,0 4 0 0,0 4-8 0,0 2 8 0,0 2 8 0,0-2-16 31,0 0 8-31,0-2-8 16,0-1 0-16,0-2 0 0,0-3-8 31,0 1-24-31,0-1 32 15,0 0 16-15,0-2-16 16,0-2 8 0,2 0-8-16,-2-2 8 0,0-1 0 0,0-1 0 15,0-1 0-15,0-3 8 16,0-1-16-1,0-3 0-15,0-2 0 0,0-2 0 0,0-1-16 16,0 0-40-16,5 3 48 0,1 1 8 31,-1 4 0-31,1 1 0 0,-1 4 8 16,2-3-8-16,-3 5 8 31,0-7-8-31,4-1 0 0,-2-1-8 0,1-1 8 0,1-3 0 16,-1 4 0-16,3 0-8 15,-4 4 8 1,3 2 0-16,-2 4 0 0,-3 1 0 15,3-1 0 17,-5 0 0-32,2-8 8 0,-1 0-8 0,-3-7 16 0,0-2-8 15,0-1-8-15,0 1 8 31,0 2 48-31,0 4 40 0,0 2 8 0,0 1-40 16,0 2 24 0,0-5 24-16,0-2-24 15,0-6-24-15,0-4-56 0,0-4-8 0,0-4 80 0,0 0-16 31,0 0-56-31,0 0 56 16,0 0-64-16,0 0-264 16,0 0-368-16,0-10-681 0,0-7-1527 31,0-4-5674-31</inkml:trace>
  <inkml:trace contextRef="#ctx0" brushRef="#br0" timeOffset="62382.5681">6396 7706 5249 0,'0'0'1944'0,"0"0"-200"0,0 0 145 15,0 0-425-15,0 0-744 0,-10-9-512 16,10 9-208 0,0 7 64-16,12 9 216 15,1 5 80-15,1 2-135 16,-1 4 15-1,1 3-48-15,-1 2-64 0,0 0-48 0,-4-2-8 16,0 0-24-16,-3-4-48 16,1-6 0-1,-2-2 56-15,2-5-56 16,-3-4-16-16,0-4 16 15,2 0-16 1,-1-5 16-16,0 0-8 0,-3 0 0 0,3 0 8 0,-1 0 8 16,5-5 80-16,2-13-16 31,5-12 48-31,4-11-64 0,5-13-56 15,7-39-584-15,-2 13-1201 16,-11 10-4088-16</inkml:trace>
  <inkml:trace contextRef="#ctx0" brushRef="#br0" timeOffset="67144.8404">6346 8263 1976 0,'0'0'1408'0,"0"0"-312"31,0 0-263-31,0 0-369 16,0 0-256-16,0 0-40 15,0 0-16-15,0 0 80 0,0 0 8 16,0 0 72-16,0 0 16 16,0 0-64-16,0 0-112 15,0 0-72 1,3 0 24-1,-2 0 0-15,2 0-40 0,-3 0-56 0,2 0 40 16,-2 0 24 0,0 0-64-16,0 0 56 0,0 0 104 0,0 0 216 15,0 0 32-15,0 0 17 31,0 0-9-31,0 0 8 0,0 0-64 16,0 0-200-16,0 0-56 16,0 3-56-16,0 0-48 15,0 2 0 1,0-1 88-16,0 0-96 0,0 0 8 0,0 0 40 15,0 0-40 1,0 1 96-16,0-3 128 0,0 3 104 16,0-1 104-16,0-1-64 31,0 2-8-31,0-1-144 0,0 0-48 0,0 2-168 0,0 2 8 15,0 2 40 1,0 2-56-16,0 0 8 16,0 0 0-16,0 1 72 31,0-2 49-31,0-1 71 0,0 2-8 0,0-1-32 0,0-4-88 15,3 3-16-15,-1-2 0 16,-2 0-48 0,2 0 40-16,-2 2-40 31,0 0 8-31,3 3 32 0,-3 1-32 0,2 2-16 0,-2 0 0 15,2 2-16 1,0-2 16-16,0 2 0 0,0-2 0 0,3-3 0 31,-3 4 16-31,0-2-8 0,0 0-8 16,1-1 0-16,-1-2 8 15,-2 2-16 1,3-2 16-16,-3 2-8 0,0-2 0 0,2 1 0 16,-2 4 0-16,0-3 0 31,0 2 0-31,2-2-8 0,0 0 8 15,-2-2 0 17,2 0-8-32,-2 2 16 0,2-2-8 0,-2 0 8 0,0 4 0 0,0 0-8 0,0 2 0 15,0 1 0 1,0-1-48-1,0-2 48-15,0 2 0 16,0-4-8 15,0 2 0-31,0-2 8 0,0 1-40 0,0-4 40 0,0 3 8 0,0-4-8 0,0 2 8 0,-2-1 0 31,2 4 0-15,0-3-8-16,0 3-8 0,0-2 0 16,0 1-48 15,0 0 56-31,0 0-8 0,0 0 8 0,0-1 0 0,0 0 0 0,0 1 0 0,0 3 8 31,0-2-8-31,0 3 0 16,0-1 0-16,0-2 0 0,0 3 0 15,0-2-8 1,2-2 8-16,3 3-8 15,-3-1 0-15,2 1 8 0,-1 2 8 0,0 3-8 32,-1 2 8-32,-2 2-8 15,2 2 8-15,-2 0-8 0,2-1 0 31,-1-4 0-31,2-1 0 0,-3-1 0 0,2-3 0 0,1-2 0 0,-1 2 0 16,0 1-8 15,2 2 8-31,-2 1 0 0,2 4 8 16,-4 0 0 15,2-2 8-31,-2 1-8 0,0-6-8 0,0-1 8 0,2-4-8 0,-2-2 0 0,2-1 0 0,0-4 0 31,0 1 8-15,-2 3 0-16,2-4-8 0,-2 3 0 15,3 2 0-15,-3-2 0 32,2 1 0-32,-2-1 0 0,0-1 40 0,2 1-32 0,-2 0-8 0,0 1 24 31,2 1-24-31,-2-2 0 15,0 0-48-15,2-1 48 0,0 2 8 47,-2-1 0-47,3 2-8 0,-3 0 0 0,3-3 0 0,-3 4-8 0,2-1 8 0,-1 0-8 31,2 0 0 1,-1 0 8-32,0 1 0 0,1-1 0 0,-1-1 0 0,-2 3 8 0,2 0 0 15,-2 2-8 16,0 0 0-31,0 2 56 0,0-3-48 0,0-1 64 16,0-3-64-16,0 1 56 0,0-3-56 31,0-1 40-31,0 0-40 0,0-2-8 0,0 1 8 0,0-1 40 16,0 4-32-16,0 1 48 0,0-1-16 31,0 0-48-31,0 2 48 16,0 0-40-16,0-2 0 31,0 0-8-31,0-3 0 0,2 4 0 0,-2-3 0 0,2-2 8 15,0 0 8-15,-2 0 0 0,3 0-8 16,-3 0 8 0,0 1-8-16,2 2 48 15,-2 1-40 16,0 1-8-31,0 1 64 0,0 1-72 0,0 1 8 0,0 0 40 0,0 0-48 0,0-1 0 16,0 1-8 31,0-5 8-47,0 4 8 0,3-2-8 0,-3 0 16 0,0-2-8 0,2 1 0 15,-2 0 0-15,0 3 0 16,0-2 8 15,0 1-16-31,0 1 56 0,0-1-48 0,0-3 32 16,0-2-40-16,0-1-8 15,0 2 8 17,0-2 0-32,0 0-8 0,0 1 0 0,0-4 8 0,0 1 8 0,0 1-8 0,0 0 0 0,0 1-72 15,0 2 72 1,0 0 0-1,0 3 0-15,0-4 0 32,0-2 0-32,0 0 16 0,0-4-8 0,0-1 40 0,0 0-32 0,0 0-16 15,0 0-8-15,0 0-184 0,0-11-592 31,0-19-1065-31,0 3-2040 16,0 2-3256 15</inkml:trace>
  <inkml:trace contextRef="#ctx0" brushRef="#br0" timeOffset="68266.9046">6317 10871 3424 0,'0'0'2529'0,"0"0"-993"31,0 0-56-31,0 0-31 16,0 0-409-16,0 0-352 16,0 0 72-16,0 0 96 0,0 0-95 15,0 0-265-15,0 0-72 16,0 0-184-1,0 0-192-15,3 0-48 0,6 7-8 16,2 5 0-16,2 1 8 31,5 3 0-31,-3-1 0 0,3 0 0 0,-1 1 0 0,-5-3 8 16,1 0 0-16,1 1 0 15,-5 0 144-15,0-1 40 16,-3-2 64-16,1-1-56 16,-4-4-48-1,1-1-80 1,-2-4-64-16,-2 2 48 0,0-3 16 0,2 0-56 0,-2 0-16 31,0 0 0-31,0 0 8 0,0 0-8 16,0 0 48-1,0 0-48-15,0 0 72 16,0 0 8-16,0 0-64 0,0 0 32 0,0 0-8 15,0 0-40 1,0 0-8-16,0 0-72 0,0 1 16 0,2 1 0 31,3 2 64-15,0 0 8-16,-5-2 8 0,2-2-8 0,-2 0 64 15,0 0 0 1,0 0 24-16,0 0-24 0,0 0-64 16,0 0 0-16,0 0 32 0,0 0-40 31,0 0 0-16,0 0-8-15,0 0 8 0,0 0 0 0,0 0 0 0,0 0 8 16,0 0-8 0,0 0 0-16,2 0 0 0,3 0 8 15,3-13-8-15,4-4 48 16,5-8-40-1,4-4 8-15,1-4 0 16,4-5 16-16,1 2-32 16,0 0-64-16,0 7-632 0,0-6-832 15,-7 12-857-15,-11 5-6009 0</inkml:trace>
  <inkml:trace contextRef="#ctx0" brushRef="#br0" timeOffset="72039.1204">6456 11733 624 0,'0'0'1904'0,"0"0"152"16,0 0-207-1,0 0-337-15,-6 0-264 0,6 0-327 0,-4 0-169 16,4 0-152-16,0 0-48 31,0 0-112-31,-2 0-56 0,2 0-96 16,0 0-56-1,0 0 112-15,0 0-80 0,0 0-39 0,0 0-73 16,0 0-80-16,0 0-72 15,0 0 0 1,0 0 0 0,0 0-48-1,0 4 40-15,0 8 0 0,0 4 8 0,0 2 0 16,10 2 0-16,-4-1-56 15,3 2 56-15,-3-2 8 0,2-2 0 0,-4 1 0 16,0-3 0 15,1 1-8 0,-3-1 24-31,-2 1-16 0,2 3 104 0,-2 3 40 0,0 0 32 16,0 0-64 0,0 0 40-16,0-2-64 0,0 0-24 0,0-2-72 15,0-1 56-15,0 2-56 31,0-1 8-31,0 4-8 0,0 6 8 0,-2 2-8 0,2 2-8 0,-2 0 8 16,0-1 8 15,2-6-8-31,-3-2 0 0,3-5 0 0,0 0 8 16,0-4-8 15,0 0 0-31,0 2 0 0,0 2-8 0,0 2 8 0,0 4 0 0,0 2 8 16,0 2 0-16,0 2 0 31,0-1-8-31,0-4 8 0,0 2-8 15,3-6 0 1,-1 0 0 0,0-3 0-16,0 0-8 0,0-1 0 0,0 3 8 0,1 3-8 0,-3-3 8 15,2 3 0 1,-2-2 8-16,0 2-8 15,3-2 0-15,-3 2-8 32,2-3 8-32,0 1-8 0,0 1 8 0,1 0 0 0,-1 2 0 15,0 1 0-15,0 0 0 0,0 1 0 31,0 1 0-31,2-2 0 0,-1-2 8 16,-1 1-8 15,1 0 0-31,1 0 0 0,1 0-16 0,-1 4 16 0,1 0-16 0,3 4 0 16,-3 2 8-16,2 0 0 31,-1 0 8-31,-1-2-48 0,1-1 48 16,-1-3 0 15,0-2 8-31,1-2 8 0,-2-2-8 0,3 2-8 0,-1 0 8 0,2 2-8 15,-2 0 0-15,1 4 0 32,1-2 0-32,0 0 0 0,-2 1 0 15,-1-6 8-15,-1 1-8 31,0-1 0-31,-2-3-8 0,1-2-40 0,-1-3 48 0,1 4-8 16,-3-3 8 15,2-3-8-31,0 2 8 0,0-3-8 0,0 0 0 16,1-2 8-16,-1-2-8 31,-2 0 8-31,0 0 0 0,0-1 0 0,0 0 0 0,0-1 0 0,0 2-8 16,0 0 8-16,2-2 0 0,-2 3 8 31,0-2-8-31,0 4 0 15,0-2 0-15,0 5 8 0,0 2-8 47,0 3 0-47,0 0 0 0,0 2 0 0,0-1 0 0,0-3-8 0,0-2 8 0,0-3-8 0,0-4 8 47,0-2 0-47,0-3 8 0,0 1 8 0,0 2 32 0,0 1-48 16,0 3 0 15,0 0 0-31,0 0-8 0,0 0-8 0,0-4-32 0,0 0-184 0,0-4-120 31,0-2 0-15,0 0 95-16,0 0 185 0,0 0 72 0,0 0 48 15,0 0 97-15,0 0 15 16,0 2-8-1,0 0-56-15,0 2-48 16,0 2-40-16,0-1 56 16,0-2-56-1,0-3 16-15,0 0 24 0,0 0 24 0,0 0 8 16,0 0-80-16,-7 0-256 15,-4-8-1233 1,0 0-3864-16</inkml:trace>
  <inkml:trace contextRef="#ctx0" brushRef="#br0" timeOffset="72996.1751">6561 14372 368 0,'0'0'2808'0,"0"0"-695"31,0 0-337-31,0 0 80 0,0 0-247 0,0 0-473 0,-16-4-488 32,16 4-240-32,0 0 0 15,0 0 128-15,0 0-31 0,-2 0-73 31,2 0-24-31,0 0-64 0,0 0-112 0,0 0-136 0,2 8-96 16,11 6 56 0,3-1-48-1,-1 2 8-15,1 1 72 0,0 0-48 16,0-2-32-1,-1 2-8-15,1-2 16 0,-3 0 32 16,-2 0 32-16,0-2-80 0,-2 0 8 16,-1-4 0-16,0 2 0 31,-4-3 0-31,1-4 8 0,-3 0-8 15,-2-3 0-15,0 0 64 16,0 0 32 0,0 0-8-16,0 0-80 0,2 0-16 0,-2 0 8 0,0 0-16 15,0 0 8 1,0 0-80-1,0 0 16-15,0 0 64 16,0 0 0-16,0 0 72 0,0 0 0 31,0 0 8-31,0 0 72 0,4-11-56 0,5-11-80 0,5-8-8 0,3-6 8 31,6-3 40-31,1-4-56 16,12-17-536-16,-5 11-1200 31,-4 9-3033-31</inkml:trace>
  <inkml:trace contextRef="#ctx0" brushRef="#br0" timeOffset="83057.7506">13113 2360 7217 0,'0'0'3257'0,"0"0"-1929"15,0 0-136-15,0 0 497 0,0 0 103 16,0 0-784-16,0 0-560 15,0 0-400 1,0 10-48-16,2 8-336 16,11 13 216-1,3 7 120-15,5 6 0 0,-4 0 0 16,1-6 8-16,-3-6-8 0,-1-8 48 15,-3-8-48-15,-2-6-104 16,-5-8 104-16,1-2 0 0,0 0 144 31,1-2 200-31,3-19 425 0,7-15-49 16,3-11-192-1,4-12-376-15,2-2-96 0,-1 2-56 0,5 7-104 16,0 8-728-16,22 6-1225 16,-8 14-1944-16,-5 8-2200 0</inkml:trace>
  <inkml:trace contextRef="#ctx0" brushRef="#br0" timeOffset="83679.7862">15847 2220 6249 0,'0'0'4361'0,"0"0"-3777"16,0 0-152 15,0 0 448-31,0 0 272 0,0 0-327 0,51 128-417 0,-36-88-128 15,1-4-128-15,0-3-144 32,-1-8 72-32,-3-5 0 0,-1-8-80 0,-2-3 16 15,-4-8-8 1,-1-1 64-16,0 0 304 0,5 0 336 15,7-23 120 17,8-18 32-32,19-29-720 0,1-6-144 0,28-38-1720 0,-10 17-2249 0,-18 27-6257 0</inkml:trace>
  <inkml:trace contextRef="#ctx0" brushRef="#br0" timeOffset="84598.8388">18393 2176 6833 0,'0'0'3033'0,"0"0"-2017"0,0 0-448 16,0 0-344-1,8 50 80-15,7-10 168 0,5 4-224 16,2 0-96 0,0-4-96-16,-1-4 48 0,1-9-80 0,-4-10 32 0,0-4-40 15,-5-9 240 1,-1-4 304-16,3 0 561 0,3-14 335 0,8-18-256 15,10-11-504 1,6-9-472 0,12-8-224-16,46-36-984 0,-13 15-1704 31,-7 12-4114-31</inkml:trace>
  <inkml:trace contextRef="#ctx0" brushRef="#br0" timeOffset="85406.885">22972 2357 6673 0,'0'0'2905'0,"0"0"-2257"0,0 0-104 16,0 0 152-16,0 0-416 0,0 0-176 15,0 0 144 1,13 94 96-16,-3-63 16 0,-1-3-56 31,-1-3-184-31,2-6-48 0,0 0-64 0,-1-5 72 16,1-2 72-16,-4-3-48 31,1 0-8-31,-1-3 64 0,-4-2 105 0,3 0-1 0,-2-4 160 16,3 0 40-1,5 0 64-15,14-10 144 16,15-22-216-1,47-58-456-15,-7 5-912 0,-2-9-3449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2:24:10.216"/>
    </inkml:context>
    <inkml:brush xml:id="br0">
      <inkml:brushProperty name="width" value="0.05292" units="cm"/>
      <inkml:brushProperty name="height" value="0.05292" units="cm"/>
      <inkml:brushProperty name="color" value="#FF0000"/>
    </inkml:brush>
  </inkml:definitions>
  <inkml:trace contextRef="#ctx0" brushRef="#br0">10825 6154 2896 0,'0'0'2473'0,"0"0"-1289"31,0 0 216-31,0 0 201 0,0 0-297 16,0 0-584 0,0 0-440-16,0 0-280 0,-5 0-88 0,-10 0-2200 0</inkml:trace>
  <inkml:trace contextRef="#ctx0" brushRef="#br0" timeOffset="3864.221">13099 3848 6665 0,'0'0'2713'0,"0"0"-761"31,0 0-152-31,-15-10-127 0,13 0-585 15,0-2-456 1,0-6-184-16,-2-3 64 0,-4 0 96 0,-3-1 25 16,-2 4-41-16,-5 6-72 15,-7 8-32-15,-8 4-200 16,-7 7-288-16,-7 24-88 0,3 7 8 15,6 3 0 1,11 1 16-16,11-9-56 31,12-2-104-31,4-6-40 0,0-3-40 0,11-1-64 0,9-3 72 16,7-3 7-1,2 2 89-15,0-4 8 0,2 1-40 0,-2-1 88 16,-4-3 64 0,-4 0-48-1,-2-2-16-15,-6 0-24 0,-6 2-16 0,-5 2 112 16,-2 4 72 15,-4 7 32-31,-21 2 96 0,-6 6 40 0,0-4-24 16,0-3-40 15,4-6-8-31,4-5 8 0,6-8 40 0,1-5 0 0,5 0-16 0,4 0-128 31,7-30-880-31,13 2-1792 16,8-1-2570-16</inkml:trace>
  <inkml:trace contextRef="#ctx0" brushRef="#br0" timeOffset="4223.2415">13307 3748 7553 0,'0'0'2569'0,"0"0"-185"15,0 0 161-15,0 0-577 32,0 0-1120-32,0 0-632 0,0 0-208 0,-54 123 160 0,37-56 16 15,-1 5-16-15,0-1-96 16,4-7-15-16,8-10-49 15,2-11 0-15,4-7-8 32,0-13-8-32,0-8-41 0,0-8-255 0,0-4-632 15,4-3-600-15,-2-23-272 16,-2-7-1313-16,0-7-6873 0</inkml:trace>
  <inkml:trace contextRef="#ctx0" brushRef="#br0" timeOffset="4545.2599">13271 3727 7009 0,'0'0'2681'0,"0"0"-825"0,0 0-248 0,0 0-639 15,0 0-785-15,0 0-128 32,52-4 56-32,-21 4 80 0,5 0 104 15,3-2-64-15,4-2 16 31,-5 1-40-31,-5-1-48 0,-4 0-56 0,-6 0-32 0,-6 0-8 16,-6 2-64 0,-5 2-424-16,-6 0-1136 0,0 14-1145 15,-6 2-3464 16</inkml:trace>
  <inkml:trace contextRef="#ctx0" brushRef="#br0" timeOffset="4786.2737">13177 4079 6729 0,'0'0'3265'0,"0"0"-1705"15,0 0-264-15,0 0-296 0,0 0 17 31,0 0-169-31,123-28-288 16,-81 19-160 15,-3 2-192-31,-4 0-96 0,-1 3-104 0,-5 1-8 0,-4 0-56 0,-6 3-632 16,-1-1-656 15,-9 1-761-31,-5 0-1760 0,-4 0-2864 0</inkml:trace>
  <inkml:trace contextRef="#ctx0" brushRef="#br0" timeOffset="5195.2971">13140 4329 4761 0,'0'0'4817'0,"0"0"-3169"0,0 0-56 0,0 0 97 0,0 0-641 15,0 0-584 1,11 0-8-16,5 0-104 0,3 0-80 0,8 0-48 0,0 0 48 31,7 0 24-15,-1 0-80-16,2-1-112 0,4-1-24 15,1-3-16-15,0 1-16 0,-1 0-40 32,-2 0 0-32,-6 0 8 0,-4 2-8 0,-8 0-8 0,-5 2-8 15,-5 0 8 1,-5 0-208-1,-4 0-880-15,0 6-1016 0,-6 6-1993 32</inkml:trace>
  <inkml:trace contextRef="#ctx0" brushRef="#br0" timeOffset="9522.5446">10857 5957 3512 0,'0'0'2833'16,"0"0"-953"0,0 0 65-16,0 0-105 0,0-11-456 0,0 11-519 46,0 0-281-46,0 0 0 16,-3 0 88 0,-6 0-128-16,-4 4-328 0,-8 7-216 0,-3 3-8 15,-4 7-56 1,1-1 16-16,0 2-144 0,2-1 88 0,3-4 32 15,4-3 64-15,2-4 8 16,8-1 0-16,3-4 0 0,3-2-48 16,2 2-88-16,0-1-128 15,0 4 56 1,15 2 144-16,8 5 0 0,6-2 48 0,2 1 16 15,5 0 0-15,-1 0 0 16,3 0 0 0,5 2-848-16,-9-1-1793 0,-8-7-6361 15</inkml:trace>
  <inkml:trace contextRef="#ctx0" brushRef="#br0" timeOffset="10599.6062">11015 6138 3936 0,'0'0'3169'15,"0"0"-1601"-15,0 0-175 31,0 0 103-31,0 0-600 0,0 0-464 0,0 0-88 16,0 0 280 0,13 0 137-1,5 0-121-15,3 0-88 0,6 0 32 0,2 0-184 0,7 0-48 16,5-2-32-1,3 2 0 1,7-2-88-16,3-4-24 0,6 0-48 16,0-2-88-1,3 0-8-15,-1-2-56 0,0 2 8 0,-1 0 48 16,-6 1-56-1,-5 4 0-15,1-1 0 16,-5-1 0 0,-1 3 0 15,-2-4 8-31,5-3 24 0,-1-1-32 0,4-2-8 0,2 0 0 0,3-1 9 0,0 4 31 0,-3-1-40 31,-4 4-8-15,-4 1 0-16,-5 4-41 0,-5 1 1 0,-4 0-16 31,1 0 0-31,-3 0 16 0,0 0 40 0,0 0 8 0,0 0-8 15,0 0 0-15,2-2 0 32,-2-2 0-32,2 1 8 15,-2 2 8-15,2-1-8 0,-2 2-48 31,-2 0 40-31,0 0 8 0,0 0-8 0,-1 0 0 0,1-2 0 0,2-3-64 16,0 4-72 15,2-3 72-31,0 1 64 0,2 3-40 16,1 0 40-16,-1 0-72 31,0 0 72-31,0 0 8 16,-2 0 0-16,0 0 0 0,-3 0-48 0,-1 0 0 0,2 0-56 15,-2 0-64 1,-2 0 56-16,1 0-8 15,-1 0 72-15,-3 3 40 0,2-2 0 32,1 2-8-32,-2-2 8 0,-2 2 8 0,4-3-16 0,-3 0-40 15,3 0-16 1,2 0-56-1,1 0 80-15,1 0 40 0,2 0-56 0,-4 0 64 16,-2 0-16 15,-5 0 8-31,-7 0-48 0,-1 0 48 16,-9 0 0 15,3 0 8-31,-6 0 0 0,2 0 48 0,-2 0 16 0,0 0-64 0,0 0-304 0,0 0-688 16,2 0-569-16,-2 0-695 31,0 0-841-31,0 0-5048 0</inkml:trace>
  <inkml:trace contextRef="#ctx0" brushRef="#br0" timeOffset="11256.6438">13895 5759 4112 0,'0'0'2617'0,"0"0"-489"0,0 0-303 15,0 0-177 1,0 0-472-16,0 0-543 0,0 0-201 0,-11-10-144 15,11 10-288-15,0 0-8 16,2 0-112 0,14 0 120-16,6 8 136 0,3 2 72 0,2 2 72 15,-1 0 16-15,3 2-48 31,-4 0-112-31,1-2-24 0,-3 0-40 16,-1-2-72-16,1 0 48 16,-6-1-32-16,-1-2-16 0,-3-2 16 15,-4-1-8-15,-2 0-8 16,-5-3 8-1,-2-1-8 1,2 3 8 0,-2-3 40-16,0 0 16 0,0 0 24 0,0 0-40 0,0 1 8 15,0 1-8-15,0 2 8 31,-2 4 160-31,-14 4-80 0,-3 4-16 0,-6 5 24 16,-4 1-48 0,0 2-88-16,0-2 8 0,4-2-8 0,5-4 0 15,7-7-8-15,3 0 24 31,7-3-24-31,-9-4-424 0,4 0-1376 0,-3-2-3177 0</inkml:trace>
  <inkml:trace contextRef="#ctx0" brushRef="#br0" timeOffset="13831.7911">15857 5805 2560 0,'0'0'2697'16,"0"0"-1153"-16,0 0 192 15,0 0-79-15,0 0-337 16,-1 0-456 0,1 0-144-16,0 0 16 0,0 0 25 15,0 0 79-15,0 0 120 31,0-6-160-31,0-7-336 0,0-1-280 0,0-5-64 0,6-3-104 16,6-2 40 0,-1-4 0-16,2 0-40 15,1-2 104 1,-1-2 40-16,1-3 152 0,-6-2 81 0,1-2-1 15,-1-1-88-15,2 0-120 32,-3 2-80-32,-1 2-56 0,4 6-48 15,-2 3 0 16,1 4 0-31,2-4-32 0,3 3 32 0,-1-2 0 0,3-2 8 0,-3 2-8 16,-1-3 56 0,-7 0 16-16,2 0 16 15,-2 0-32 1,-1 3-48-1,-2 4-8-15,4 2 0 0,-4 2 0 16,2-1 0-16,0 4-16 0,1-3 16 0,-1-2-48 16,2-2 48-1,4 0-8-15,-4-5 0 0,1 1-40 16,-1 0 40 15,0 2-8-31,0 2 8 0,-1 3 8 0,-1-2-8 0,2 2 0 16,-1 2 0-16,0-1-40 0,-1-2 32 31,3-2 8-31,-1-1-40 15,1 2-16-15,0-5 64 47,0 1 0-47,-1 2 8 0,1 0-16 0,-1 1 8 0,-1 4 0 0,2 3-56 0,-3 0 8 0,0 3 0 0,1-1-48 16,1-1 0-1,2-3-56 1,0 1-40-16,-1 0 64 0,1 4 40 16,-2 0 80-1,-2 6 0 1,-2 2 0-16,-2 2 8 0,0 2 16 0,0 0 32 0,0 0 8 15,0-3 48-15,0 3-40 32,0-1-16-32,0 1-40 0,2-3-8 15,-2 3 0 16,0 0 0-31,0 0-8 0,0 0 0 0,0 0 8 0,0 0 8 0,0 0 80 16,0 0 0 0,0 0 8-16,0 0 40 15,0 0-40-15,0 0-40 16,0 0-56-1,0 0-176-15,0 4-1481 0,-11 11-2848 0,-7 2-6825 0</inkml:trace>
  <inkml:trace contextRef="#ctx0" brushRef="#br0" timeOffset="25572.4626">15642 3365 3184 0,'0'0'4537'0,"0"0"-2720"15,0-2-145 1,0-7 408-16,0 1-663 15,0 1-681 1,0-3-336-16,0 2-56 0,0-2 0 16,0 3-120-16,0 1 280 0,-4 2 128 31,-10 4-256-31,-6 0-128 0,-9 0-248 0,-4 17-96 15,-5 11-112 1,4 4 96-16,6-2 32 16,5-2-120-1,9-5-24-15,8-4 24 0,4-5-24 0,2-4-96 16,0 0-80-1,0-2 40-15,11 0 80 0,5 0 88 0,2-2 88 32,-1 2 0-32,4 0 16 15,-2-2-40-15,-1 3-152 0,-3-2 104 16,-1 2-32-1,-3-2 32-15,-7 2 72 0,0-1 96 0,-4 2 8 16,0 0 136 0,-4 2 360-1,-8 2-96-15,-5-2-112 0,2-3-136 31,-1 0-64-31,5-3-88 0,1-5-200 0,0 2-632 0,10-3-601 16,0-10-1351-16,0-5-3130 31</inkml:trace>
  <inkml:trace contextRef="#ctx0" brushRef="#br0" timeOffset="25817.4766">15617 3576 1720 0,'0'0'2368'16,"0"0"-1327"-1,0 0-377-15,0 0 368 16,0 0-256-16,0 0-224 15,32 80-40 1,-21-66-224-16,4-5-72 0,1-4-72 0,0-5 281 16,2 0 63-16,-3-5 360 31,1-14 8-31,-5-3-96 0,-5-3-16 15,-4 1 25 1,-2 5-321-16,0 4-240 0,0 5-208 0,-6 4-336 16,-9 6-1145-16,1 0-2440 31,3 0-3200-31</inkml:trace>
  <inkml:trace contextRef="#ctx0" brushRef="#br0" timeOffset="26095.4925">15954 3307 5153 0,'0'0'3248'0,"0"0"-783"0,0 0-217 16,0 0-815-16,0 0-849 31,0 0-512-31,0 0-72 0,0 0-8 0,0 0 8 0,-2 134 0 31,-3-80 8-15,1 4 0-16,-2-2 0 0,-2-3 40 0,4-5-48 16,0-6 0 15,1-8 8-31,3-7-8 0,0-10 0 0,0-5 0 0,0-4 0 0,0-4-88 15,-5-4-256 1,-12 0-368-16,-3 0-1161 0,-2-12-3144 0</inkml:trace>
  <inkml:trace contextRef="#ctx0" brushRef="#br0" timeOffset="26305.5045">15771 3603 5601 0,'0'0'3120'0,"0"0"-1231"15,0 0-481-15,0 0-816 0,0 0-80 16,74-14-232 0,-38 10-152-16,1 1-128 0,7 0-616 0,-7 1-1280 15,-13 1-2761-15</inkml:trace>
  <inkml:trace contextRef="#ctx0" brushRef="#br0" timeOffset="26493.5153">16008 3553 4929 0,'0'0'4745'15,"0"0"-3345"1,0 0-760-16,0 0 272 0,0 0-288 16,0 0-376-16,118-40-144 15,-89 34-104 1,-8 0-624-16,-2 1-680 0,-9 0-920 0,0-1-809 0,-8 3-1552 15</inkml:trace>
  <inkml:trace contextRef="#ctx0" brushRef="#br0" timeOffset="26624.5228">16143 3413 856 0,'0'0'3008'0,"0"0"-1015"0,0 0-601 0,0 0-648 32,0 0 32-17,0 0-232-15,-19 130-231 0,19-94-121 16,0-3-192-16,0-6-208 31,2-6-1569-31,6-11-2816 0</inkml:trace>
  <inkml:trace contextRef="#ctx0" brushRef="#br0" timeOffset="27337.5636">16264 3443 3136 0,'0'0'2921'0,"0"0"-1921"16,0 0 104-16,0 0 225 15,0 0-497-15,0 0-376 16,0 116-272-16,0-98-136 15,2-7-40 1,7-6-8 0,-1-3 0-16,4-2-344 15,2 0-224-15,-4-11 112 0,3-6-425 0,-1 1-207 16,-5 4 152-1,-1 8 440-15,-2 4 288 0,2 0 208 16,-2 0 104 15,-2 8 176-31,2 2-104 0,1-1 176 0,1-4-128 0,4-2-88 0,-2-3 24 0,2 0-56 31,5 0-104-15,-2-3-232-16,1-7-272 0,-4 1-408 16,2-1-417 15,-1-1 209-31,-6 1 600 0,-1 0 520 0,-4-2 232 15,0-1 560-15,0-2-63 0,0 0-89 16,-4 4-168 0,-1 4-72-16,0 7 80 15,1 0 184-15,-5 7-416 0,1 17-168 0,-4 4-72 31,1 2 88-31,4-4 32 0,3-5-64 0,4-7-64 0,0-5 0 16,2-7-64 15,11-2-328-31,6 0-280 0,0-2-360 0,1-12-273 0,0-2 57 16,-2-2 376-16,0 0 328 0,-3 0 312 15,-3 0 232 17,-5 4 184-32,-5 0 400 0,0 6 376 0,-2-1 288 15,0 8 193 16,0 1-225-31,0 0-480 0,0 6-608 0,0 12-128 0,0 2-8 0,0 4 8 16,3-3 0 15,5-6 0-31,3-5-168 0,-2-3-456 0,5-6-424 16,-1-1-384 15,7-4-73-31,-5-11-167 0,-1-4 1 0</inkml:trace>
  <inkml:trace contextRef="#ctx0" brushRef="#br0" timeOffset="27781.589">16739 3455 576 0,'0'0'1248'0,"0"0"-72"0,0 0-392 15,0 0 121-15,0 0-233 16,0 0-360-16,0 0-152 0,0 79-112 16,0-70-32-16,0-4-16 0,0-5-80 31,0 0-400-31,4 0 40 0,5-7 360 15,1-2 72-15,4-2-64 16,-1 1 72 0,3 2 8-16,2 1 48 0,-2 0 56 0,1 2 72 15,3-2-112-15,-2 1-48 16,0-2-16-16,0 0 32 15,-5-2-40-15,1-1-104 32,-5-2-128-32,-1 1 16 0,-7-2-17 0,-1-2-23 15,0 2 24-15,0 1 232 16,-12 5 272-16,-4 3 721 0,-3 5 135 31,-4 0 8-15,3 0-8-16,1 12-223 0,2 4-241 0,7 6-152 15,3 0-136 1,7 2-176-1,0 0-48-15,0 1-72 0,15-4 0 0,6 0-32 0,3-4-48 32,4-5 0-32,20-5-536 0,-11-3-1801 15,-1-4-5032-15</inkml:trace>
  <inkml:trace contextRef="#ctx0" brushRef="#br0" timeOffset="31000.7731">17514 3188 704 0,'0'0'1664'0,"0"0"-408"0,0 0 417 16,0 0-73-1,0-1-120-15,0 1 1 0,0 0 15 0,0 0-240 16,0 0-224 0,-2 0-223-16,2 0-177 0,0 0-256 0,0 0-232 15,0 0-144-15,0 0-48 31,0 11-72-31,0 7 112 16,-2 11 8 0,-3 7 72-16,-2 6-16 0,-2 4 136 0,1 2-8 15,-4-4-56-15,3-2-56 16,2-6-64-16,1-8 0 0,1-6 0 31,3-4 0-15,0-5-8-16,2-6 0 0,0-2 8 0,0-2-8 0,0-3 8 15,0 3 56-15,0-3-64 31,0 0-64-31,-3 0-304 0,3 0-112 0,-2 0-272 16,-2-18-913 15,0-7-2440-31,1-3-3232 0</inkml:trace>
  <inkml:trace contextRef="#ctx0" brushRef="#br0" timeOffset="31461.7995">17574 3102 1768 0,'0'0'2656'0,"0"0"-847"0,0 0 183 0,0 0-535 15,0 0-529-15,0 0-456 16,75-8-168 0,-63 24 48-16,-3 6 8 0,-7 6 8 0,-2 7 168 15,0 1-24 1,-20 2-192-1,-5-3-144-15,-6-2-71 0,3-5-105 32,-4-8-16-32,1-7-169 0,4-6-95 0,2-5 8 0,7-2 56 0,8 0 96 15,3 0 80-15,7 0 32 31,0 0-88-31,0 0-160 16,17 0 152 0,6 2 56-16,2 6 48 0,-1 2-8 0,-1 2 8 15,3-2 8-15,-4 2-8 0,-1-2-56 31,0 4-1040-31,-5-4-929 0,-5-2-3192 0</inkml:trace>
  <inkml:trace contextRef="#ctx0" brushRef="#br0" timeOffset="31811.8195">17716 3484 1240 0,'0'0'1904'16,"0"0"-287"-1,0 0-145-15,0 0-408 0,0 0-240 0,118 1-256 16,-97-2-48-16,-6-8-199 31,-3-3-97-31,-4 0-64 0,-8-4 16 16,0-2-24-16,0-3 56 15,-8 0 32 1,-11 3-184-16,-5 2-40 0,-2 9-8 0,-3 7 112 16,-2 0-16-16,-4 10-96 31,4 11 152-16,5 3 192 17,8 0 16-32,9-2-160 0,7-2-200 0,2-4-8 0,4-2 8 0,19-6-8 0,5-5-432 15,26-3-624 16,-9 0-1425-31,-3-3-1968 0</inkml:trace>
  <inkml:trace contextRef="#ctx0" brushRef="#br0" timeOffset="32276.8461">17998 3398 1328 0,'0'0'2864'0,"0"0"-439"15,0 0-425-15,0 0-623 31,0 0-345-31,0 0-424 0,0 0-368 16,0 0-160 0,0 0-80-16,-119 45-8 0,105-6-56 15,8-4 56-15,6-4-8 0,0-9-112 16,2-7-344-1,12-9-96 1,1-6-104-16,3 0-17 0,2-9 113 31,0-14-248-31,3-4 72 0,-6-6 232 0,-1 3 328 16,-7 0 136-16,-3 8 56 15,-6 6 176-15,0 9 512 0,0 7 208 32,-8 0-400-17,-9 4-384-15,2 19-112 0,-3 5 0 0,5 8-8 0,-1 8 0 16,1 3 0-16,3 4 0 31,-4 1 0-31,3 3-48 0,2-5 56 0,2-6 0 16,5-6 152-1,2-10-16-15,0-8-16 0,2-10-16 16,12-8 241-16,3-2 167 31,3-10 32-31,5-18-208 0,2-10-144 0,-2-8-192 16,1-22-336-16,-8 9-1016 15,-7 11-3257 16</inkml:trace>
  <inkml:trace contextRef="#ctx0" brushRef="#br0" timeOffset="32924.8831">18175 3313 3568 0,'0'0'3161'0,"0"0"-1825"15,0 0 121-15,0 0 63 0,-56 133-688 16,39-86-368-1,3-2-232 1,8-10-160-16,3-5-72 0,3-7 0 0,0-7 0 31,7-9-8-31,7-7-216 0,3 0 24 0,1-1 88 16,5-20 104-16,-2-7-200 15,6-5-280 1,-4-4-48-16,-1 1 120 0,-4 6 208 16,-7 6 144-16,-2 8 64 15,-7 8 304-15,0 4 424 0,-2 4-136 16,0 0-264-16,0 0-320 15,0 12-8 1,0 8 0-16,0 2 0 16,0 2 8-1,0-2-8 1,3-4-8-16,1-6-304 0,3-8-376 0,2-4-328 0,2 0-617 15,3-7 193 1,-1-12-824-16,-3 1-89 16,2 5 889-16,-6 0 1176 31,-1 7 288-31,-5 4 1072 0,2 2 368 0,-2 0-176 0,0 0 97 15,0 6-265 1,0 5-168-16,0-2-216 0,0-1-248 0,0 0-256 16,0-2-128-1,0-2-80-15,0-2-264 16,0-2-1112-16,-2 0-2673 0</inkml:trace>
  <inkml:trace contextRef="#ctx0" brushRef="#br0" timeOffset="33470.9144">18472 3220 2920 0,'0'0'1320'15,"0"0"-55"1,0 0 55-16,0 0-224 15,33 109-328-15,-31-71-95 32,0 0-89-32,-2 0-200 0,0-4-48 0,0-6-64 0,0-6-80 15,0-8 8-15,0-6 0 31,0-6-8-31,0-2 312 0,0 0 216 16,0-10-120 0,0-12-600-16,3-8-208 0,11-2-232 0,3 0-432 15,3 5-256-15,3 8 24 16,-4 9 175-1,2 8 249-15,-6 2 336 16,1 0 200-16,-1 6 144 31,1 5 0-31,-4 0 48 0,5-4 8 0,-2 0-40 0,-1-5 40 0,-1-2-48 16,-1 0 72-1,-2 0-80 1,-1-13-160-16,-2-1 0 0,-4-5-8 16,-3-1-16-16,0-2 72 31,0 3 32-31,-8 4 80 0,-5 7 208 0,-3 8 248 0,-3 0-120 15,-2 4 0 1,1 15 40-16,3 6 120 0,3 0 1 16,7 2-169-1,5-3-96-15,2-2-128 16,0-6-96-16,11-7-8 0,5 0-200 15,0-7-424 1,4-2-513-16,-4 0-1271 0</inkml:trace>
  <inkml:trace contextRef="#ctx0" brushRef="#br0" timeOffset="34419.9687">18804 3385 2680 0,'0'0'2161'15,"0"0"-545"-15,0 0 304 16,0 0-463-16,0 0-609 0,-10 106-328 16,6-90-200-16,4-6-128 0,0-4-128 31,0-6-48-31,0 0-16 0,0 0-128 15,7-18 128-15,6-5 8 32,3-8-8-32,0 1 0 0,-1 0-8 0,-1 8-88 0,-1 7 16 15,-4 9-48-15,-2 6-24 16,-3 0 48-1,0 17 104-15,-4 6 168 0,0 0 0 16,0 1 0 0,0-7-16-1,0-2-16-15,0-9-64 0,0-4-72 0,0-2 0 0,0 0-152 16,5-8-392-1,11-8 184-15,-1-3-488 16,3 2-153-16,-1 3 529 31,-3 4 216-31,-3 8 104 0,1 2 64 0,-4 0 16 0,1 0 72 16,0 0 8-1,2 6-8-15,0-3 8 0,3 0-8 0,-1-3 0 32,0 0-240-17,1 0-192-15,-3 0 80 0,-5-10 288 16,-3 0 64-16,0 0 360 15,-3 0 264-15,0 1 32 0,0 3-112 16,-8 5 57-16,-3 1-65 0,-2 0-192 16,-1 0-96-1,4 6-120-15,1 8-120 16,2 2 8-16,4-2-16 31,3 0 0-31,0-2-8 0,0-4-448 0,0-3-536 0,12-5-321 16,1 0-151-16,3 0-152 15,-1-9-105 1,1-5 657-16,-2 1 880 0,-2 4 184 15,-4 1 1144 17,-4 4 793-32,-2 2-113 0,-2 2-208 0,0 0-559 0,0 0-433 0,0 6-376 15,0 8-72-15,0 0-16 16,-2 0-104-1,0-2-56-15,2-2-352 16,0-6-496 0,0-2-521-16,0-2-303 0,2 0 320 0,7-12 127 15,-1-2-71 1,4-2 624 15,-3 3 424-31,1 6 208 0,2 2 40 0,1 2 296 0,1 1 80 16,1 2-24-16,3-2 216 0,0 2-224 15,0-2-144 1,1 0-120-16,4-6-80 0,-4 0-304 0,-3-1-1136 0</inkml:trace>
  <inkml:trace contextRef="#ctx0" brushRef="#br0" timeOffset="34638.9812">19390 3237 1168 0,'0'0'1856'0,"0"0"-424"0,0 0 361 0,0 0-337 16,-31 108-696-1,29-74-112-15,-1-2-135 0,3-4-257 0,0-6-120 0,0-6-32 16,0-4-32 0,0-8-72-1,9-4-96-15,2 0-448 0,7-4-233 16,-1-10-1511-16,-1-2-2697 31</inkml:trace>
  <inkml:trace contextRef="#ctx0" brushRef="#br0" timeOffset="35076.0062">19567 3273 1672 0,'0'0'4033'0,"0"0"-2113"32,0 0-47-32,0 0-721 0,0 0-728 0,0 0-232 0,0 0-112 0,-66 71-40 15,64-52-40-15,2-3-8 31,0-1 0-31,0-4-144 0,14 1-80 0,-2-4 72 16,-1 2 8 0,3-4 48-16,-3 2 48 0,-1-2 48 15,-3 0 0-15,-1-2-48 0,-2 0 56 16,-4-2 56 15,0 2 176-31,0 3 200 0,0-1-48 47,-27 7-384-47,2-3-1472 0,2-2-6026 0</inkml:trace>
  <inkml:trace contextRef="#ctx0" brushRef="#br0" timeOffset="37180.1265">20029 3273 328 0,'0'0'2440'15,"0"0"9"-15,0 0-33 0,0 0-135 32,0 0-177-32,0 0-304 0,0 0-239 15,0-97-217 1,-9 94-424-16,-4 0-256 0,-1 3-336 15,-3 0-119 17,1 6-209-32,1 14-56 0,5 4-81 0,6 4-39 0,4 2-144 0,0-1-112 0,16-2-8 31,6-9 40-31,-2 1 48 15,0-6 160-15,-7-3 24 16,-1-3 96 0,-6-1 56-16,-6-2 16 0,0 2 0 0,0 2 72 31,-16 2 192-16,-7 1-88-15,-6 0-176 0,2-1-568 0,6-10-1048 16,11 0-905-16,10 0-2896 0</inkml:trace>
  <inkml:trace contextRef="#ctx0" brushRef="#br0" timeOffset="37400.1391">20279 3204 1424 0,'0'0'4969'15,"0"0"-3025"16,0 0 385-31,0 0-273 0,0 0-1024 0,0 0-936 0,0 0-88 16,0 0-8 15,0 100 168-31,0-43 73 0,-7 1 111 0,-2 2-128 0,0-5-88 0,1-5-88 16,0-8-40-16,4-6-8 31,2-10-56-31,0-7-728 16,0-12-849-16,-1-7-1640 0,1 0-4032 31</inkml:trace>
  <inkml:trace contextRef="#ctx0" brushRef="#br0" timeOffset="37669.1545">20292 3170 3120 0,'0'0'2745'0,"0"0"-1369"0,0 0 80 16,0 0-319-16,0 0-457 31,0 0-304-31,0 0-120 0,110-18 88 16,-97 40 8-1,-7 6 56-15,-6 7 168 16,0 1 216-16,-17 2-191 31,-10-4-241-31,0-6-216 0,-1-6-144 0,0-8-1057 0,6-6-1271 16,9-8-3745-16</inkml:trace>
  <inkml:trace contextRef="#ctx0" brushRef="#br0" timeOffset="37984.1725">20473 3264 4096 0,'0'0'1337'0,"0"0"-377"0,0 0 520 0,0 0-368 16,0 0-567-16,60 3-201 0,-45-3-40 31,1 0-128-31,-3-10-16 15,-1-5-112 17,-6 0-48-32,-1-3-88 0,-5 0 40 0,0 1 32 0,-5 3 16 0,-11 6 8 15,-4 7 48 16,-2 1-56-31,0 0 16 0,0 18 216 0,4 1 120 16,5 6 16 15,8-1-88-31,5-2-112 0,0-3-88 0,2-1-72 0,14-5-8 0,4-8-216 0,2-2-592 47,0-3-536-47,14-10-657 0,-1-15-871 0,-6 2-273 0</inkml:trace>
  <inkml:trace contextRef="#ctx0" brushRef="#br0" timeOffset="38319.1917">20678 3216 288 0,'0'0'1872'0,"0"0"344"0,0 0 73 0,0 0-73 0,0 0-431 0,0 0-753 15,9-14-472 1,-12 28-312-16,-6 7 16 16,2 2 120-16,3 2-200 31,4-3-128-31,0-4-56 0,0-4-104 0,9-7-304 0,5-2-152 15,1-5-264 17,1 0 80-32,-1-3 72 0,1-14 48 0,-3-3-25 15,1-2 137 1,-3-3 312-16,-3 6 200 0,0 5 64 0,-4 3 296 15,-4 7 392-15,2 4-7 32,-2 0-305-32,0 0-272 0,0 7-104 0,0 8 128 0,0 1-24 31,0 1-80-31,0-3-88 15,0-3-88-15,0 0-656 0,0-5-1305 16,0-6-3072 0</inkml:trace>
  <inkml:trace contextRef="#ctx0" brushRef="#br0" timeOffset="38447.199">20824 3021 4280 0,'0'0'713'0,"0"0"-545"0,0 0-104 0,0 0-64 31,0 0-3305-31</inkml:trace>
  <inkml:trace contextRef="#ctx0" brushRef="#br0" timeOffset="39007.231">21048 2907 4000 0,'0'0'2369'32,"0"0"-1177"-32,0 0 657 15,0 0-561-15,-14 113-512 31,10-69-192-31,-1 6-200 0,-1 2-80 0,-3 5-152 0,2-3-48 0,0-2-40 16,-1-4 0-16,0-8-64 16,2-8 8-1,4-8 64-15,-1-9-64 16,1-7 0-16,-2-5 56 0,-6-1-64 15,0-2-328 1,-8 0-488-16,-4 0-296 0,-1-13-1033 16,3-8-495-16,5-3 471 15,8-2-223 1,5 0 2392-16,2 0 0 0,0 5 2240 15,4-2-79-15,14-2-369 32,6 2-279-32,7-2-561 0,7 1-384 0,5 7-368 0,-1 1-192 0,-2 7 32 15,-1 5-40 1,-8 4-72-1,-7 0-80-15,-4 10 80 0,-6 11 8 32,-6 2 64-32,-3 5 56 0,-3-1 48 0,-2-1 168 0,0-2-40 15,0-4 0 1,0-4-120-16,0-4-96 0,-9-6-16 31,-3-1-1152-31,2-5-3201 0</inkml:trace>
  <inkml:trace contextRef="#ctx0" brushRef="#br0" timeOffset="39178.2408">21212 3050 6481 0,'0'0'1904'15,"0"0"-1640"1,0 0-192-16,0 0 112 0,0 0-184 15,36 130-2216-15</inkml:trace>
  <inkml:trace contextRef="#ctx0" brushRef="#br0" timeOffset="39385.2527">21379 3191 3304 0,'0'0'2513'0,"0"0"-1369"0,0 0-600 0,0 0-48 0,0 0-192 0,0 0-200 0,0 0-96 16,-22 113-8-16,27-103-696 16,12-7-664-1,3-3-385-15,3 0-415 31,2-19 248-31</inkml:trace>
  <inkml:trace contextRef="#ctx0" brushRef="#br0" timeOffset="39678.2694">21379 3191 808 0,'134'10'1600'0,"-127"-37"192"0,-5 5-23 31,-2 6 247-31,0 6 49 0,0 8-385 16,-2 2-504-16,-14 12-696 31,-1 18-432-31,0 6-48 0,4 4 0 0,5 0-48 0,6-5 32 0,2-6 8 16,0-4 8-1,0-8-96-15,13-9-168 0,2-8-224 16,3 0 56 15,2-8 104-31,0-19 48 0,-2-9 72 0,-1-2-32 0,-3-4 120 16,-3 6 32-16,-5 5 88 31,0 13 0-31,-2 9 184 0,-4 9 16 0,2 0-200 15,3 1-128 1,-3 17 128-16,0 4-16 0,-2 9-232 16,0-6-1225-16,0-4-3151 0</inkml:trace>
  <inkml:trace contextRef="#ctx0" brushRef="#br0" timeOffset="40045.2904">21636 3198 312 0,'0'0'5409'0,"0"0"-3889"0,0 0 232 0,0 0-551 0,0 0-633 32,0 0-344-32,129-2-224 15,-102-3-24-15,-6-2-800 0,-2-3-545 16,-6-4-407-16,-6 0-561 31,-3 0 193-31,-4 1 472 0,0 1 1088 0,0 3 584 0,0 7 1576 16,-4 2 416 15,-6 0-199-31,0 12-745 0,-1 12 216 0,1 8-64 0,-1 5-375 15,3-1-169-15,0 1-256 32,6-4-216-32,2-5-56 15,0-9-120-15,0-4-8 0,0-7-72 31,6-4-448-31,4-4-736 0,-1 0-649 0,-3-2-2840 0</inkml:trace>
  <inkml:trace contextRef="#ctx0" brushRef="#br0" timeOffset="40215.3001">21881 3066 600 0,'0'0'5409'0,"0"0"-3273"0,0 0-423 0,0 0-633 31,0 0-1080-15,0 0-184-16,0 0-480 0,19 36-721 0,-7-18-1303 16,-3 0-1513-16</inkml:trace>
  <inkml:trace contextRef="#ctx0" brushRef="#br0" timeOffset="40395.3104">21959 3216 408 0,'2'12'2136'0,"-2"-2"-296"32,0 3 321-32,0-1-241 0,0-4-735 0,0-2-273 0,4-1-320 0,0-2-216 15,2-1-232 1,2-2-16-16,1 0-80 0,-1 0-40 15,2 0 0-15,-3-13-8 16,-5-1-48 0,-2-1-184-16,0-2-560 15,0 3-817-15,0 7-1119 0,0 2-2049 31</inkml:trace>
  <inkml:trace contextRef="#ctx0" brushRef="#br0" timeOffset="40769.3318">22092 3232 1032 0,'0'0'2360'0,"0"0"-511"15,0 0 127-15,0 0-184 0,0 0-751 16,0 0-225-16,0 0-248 0,7 87-304 31,-7-79-168-31,0-4-48 16,2-1 8-1,-2-3 0-15,5 0 88 0,-1-3 120 0,5-14-112 16,3-3-96-16,0-5-48 16,7 1-8-1,-2-1-40-15,1 7 24 16,-3 4 0-16,1 4 8 15,-3 5-56 1,-3 2 0-16,-1 3-32 0,-3 0 0 0,3 3 88 0,-2 12 0 16,2 4 8-16,-1 1 112 31,1 1-8-31,-3 0-16 0,4-1 40 15,-6-2-48-15,-4 0-80 32,0 5-80-32,-14-2-1288 0,-5-5-7730 0</inkml:trace>
  <inkml:trace contextRef="#ctx0" brushRef="#br0" timeOffset="44228.5297">18006 5954 3624 0,'0'0'1705'0,"0"0"-481"0,0 0-40 16,0 0-32 0,0 0-423-16,-20 0-321 0,20 0-144 0,0 0-16 31,0 0 8-31,0 0 40 15,0 0 64-15,0 0 144 0,0 0-96 16,0 0-96 0,0 0-24-16,0 0 8 0,0 0-64 0,0 0-152 15,0 0-24 1,0 0-56-1,0 0 8-15,4-2-8 16,6-3 8-16,1 0 0 0,2-3 8 16,3-1-16-16,-1 1 64 15,3 1-64 1,2-4 0-16,0 1 8 0,0 2 8 0,-3 0 24 31,2 1-40-15,-3 0-8-16,-4 1 8 0,5-2 8 0,2-2 64 0,2-2 161 15,0 0-33 1,4-2-56-16,2-2 16 0,0 0 8 0,-1 0-64 15,2 1-16 1,2-4 8 0,-3 1-16-16,2-1-16 0,0-2-16 31,0 0 16-31,3 2-56 15,-4-3 0-15,3 0-8 0,3-1 8 0,-3 1-8 0,3 0 0 0,-5 0 8 47,0 1 0-47,-1-4 0 0,-4 1 0 0,3 0 32 0,0-2-40 16,0-2-72 15,0 2-32-31,0-2-40 0,2-2 16 0,0 1 8 0,-1-1-32 0,3-2 16 31,3 0-16-15,2 1 48-16,-3-1 16 0,-2 1 24 0,-2 3 56 15,-4 6 0 17,-3 4 0-32,-4 4 8 0,-5 2-8 0,-1 5 8 0,-2-2 0 0,-3 1-8 31,3 2 16-16,-4 0-8-15,-3 2 48 0,0 0-48 0,0 2 0 16,-1-1 0-16,-2 3-8 31,0 0 8-31,0 0 0 0,0 0-8 0,0 0-64 0,0 0-9 16,0 0 17 15,-2 3-576-31,-9 7-1896 0,-7-4-7418 0</inkml:trace>
  <inkml:trace contextRef="#ctx0" brushRef="#br0" timeOffset="52721.0154">20963 4420 1088 0,'0'0'4465'15,"0"0"-2097"1,0 0-71-16,0-14-153 0,0 10-303 31,0 0-313-31,-2 2-632 0,2 2-104 0,0 0-272 0,-2 0-424 16,2 0-96-16,-3 3-264 15,-2 21-64 1,-1 9 224 0,-3 7 104-16,0 6 0 0,0 0 8 0,2 0 0 15,1-4 0-15,2-5 0 16,1-5 8-1,3-4-8-15,0-9-8 0,0-2-232 0,0-5-240 32,0-4-232-32,0-2 24 15,0-2-504-15,0-2-633 0,0-2-1176 31,-4 0-4376-31</inkml:trace>
  <inkml:trace contextRef="#ctx0" brushRef="#br0" timeOffset="53254.0459">21043 4311 4961 0,'0'0'1656'0,"0"0"-336"16,0 0 241-16,0 0-529 0,0 0-520 16,0 0-232-1,84 21 64-15,-67 3 64 0,-7 2 152 0,-1-1-72 16,-5 0-128-16,-4-3-16 31,0-4-39-31,0-2-1 0,0-4 32 16,-6-1-8-16,-11 0 16 15,-6-1-168 1,-6 0-64-16,-2-2-112 0,2-4-232 0,2-2-152 31,4-2-8-31,8 0 16 16,9 0 31-16,1 0 153 0,5 0-88 0,0 5-160 15,0 4 192 1,13-1 160-1,2 4 88-15,4 1 8 0,-1-2 168 0,-1 3-16 16,1 0-16 0,0 1-40-16,-2-4-96 15,-3 3 40-15,2-2-48 0,1 4-512 16,-2-3-1120-16,-3-8-2801 15</inkml:trace>
  <inkml:trace contextRef="#ctx0" brushRef="#br0" timeOffset="53658.069">21225 4620 1720 0,'0'0'2816'0,"0"0"-1783"31,0 0 455-16,0 0-136-15,0 0-367 0,0 0-313 0,0 0-56 16,0 0-120-16,116 2-240 16,-95-17-120-16,-6-2-40 0,-3 1-88 31,-8 1 120-16,-4-2 16-15,0 1-88 0,-4 4-48 0,-15 2-8 16,-3 6-152-16,-5 4-128 16,-1 0 32-1,3 10 160-15,1 8 40 16,7 2-32-1,7 2 64-15,5 0 16 16,5 0 56-16,0-4 0 0,7 1 16 0,9-9-48 0,5 2-24 31,4-7-488-31,13-5-1041 0,-7 0-1655 0,-2 0-2841 16</inkml:trace>
  <inkml:trace contextRef="#ctx0" brushRef="#br0" timeOffset="54189.0994">21555 4500 4064 0,'0'0'2185'0,"0"0"207"0,0 0-351 0,0 0-713 31,0 0-424-31,0 0-520 16,-75 16-296-16,57 14-88 0,7 2-56 15,7 1-48-15,4-2 104 31,0-5-8-31,0-6 0 0,10-4-88 0,3-7-144 16,6-9-144 31,3 0-24-47,4-3 0 0,1-15 24 0,0-6-48 0,-5-2 40 0,-3-5-16 0,-6 2 16 15,-7 3-33 17,-4 0 201-32,-2 7 168 0,0 6 56 0,0 5 136 0,-11 6 48 0,1 2-23 15,-2 0-81 1,-1 16-80-1,-1 10 16-15,1 5 136 0,1 8 96 0,2 1 24 32,3 4-40-17,0-4-80-15,5 0-16 0,2-3-128 0,0-3 56 31,0-2 24-15,0-4 16-16,0-2-56 0,5-2-32 0,6-4 0 0,-3-4 104 0,4-2-24 31,-3-6 88-31,1-2-72 0,2-4-16 0,0-2 64 16,5 0-40 15,0-12-120-31,2-14-192 0,-2-26-608 0,-3 6-1321 0,-6 2-3928 0</inkml:trace>
  <inkml:trace contextRef="#ctx0" brushRef="#br0" timeOffset="54796.1341">21691 4576 904 0,'0'0'2640'0,"0"0"-1552"31,0 0-31-31,0 0 319 0,0 0-160 0,0 0-360 16,0 0-55 0,-7 102-265-16,5-76-120 15,2-3-176-15,0-8-120 0,0 0-56 31,0-8-48-31,0-3 32 0,5-4-40 0,8 0 80 0,3 0-16 16,2-14-72 0,1-6-176-16,4-4-136 15,-5-4 8-15,-1-3-8 31,-3 0 120-31,-1 7 72 0,-3 4 120 0,-6 8 112 0,0 8 640 16,-4 3-8 0,0 1-344-16,0 0-264 15,0 0-120-15,0 11-16 16,0 5 0-1,0 2 56-15,3-2-48 0,5-2-16 0,1-4-320 16,7-6-680-16,2-4-488 16,2 0-57-1,2-4 337-15,-7-6 384 16,-1 0 792-1,-5 3 40-15,-4 6 816 0,-2 1 408 0,-3 0-136 16,2 0-463-16,-2 0-209 16,4 0 152-1,-4 8-208-15,2 0-24 0,-2 4-144 0,0-2-56 16,0 0-136-1,0-4-296-15,0 0-632 16,0-6-585-16,0 0-143 0,0-8-1097 16,0-9 105-1</inkml:trace>
  <inkml:trace contextRef="#ctx0" brushRef="#br0" timeOffset="56287.2194">22858 4075 5641 0,'0'0'2696'16,"0"0"-1367"-16,0 0 943 0,0 0-192 31,0 0-1031-31,0 0-625 0,0 0-424 0,0 6-120 31,0 0-1969-15,-6 3-4408-16</inkml:trace>
  <inkml:trace contextRef="#ctx0" brushRef="#br0" timeOffset="58874.3674">23147 4436 1192 0,'0'0'2512'15,"0"0"-567"1,0 0 535-16,0 0-231 0,0 0-241 0,0 0-143 15,4-101-97 1,-27 98-296-16,-4 3-688 0,-8 0-472 0,-5 21-272 16,-1 8-40-1,10 3-136-15,12 0 48 16,7-2 16-16,12-4-256 15,0-2-240-15,0-6-24 0,14-3 104 16,3-4-16-16,4-3 136 31,-1 0 128-31,-1-4-8 0,-3 2 56 16,-7-4 136-1,-2 3 8-15,-4-1-40 0,-3 0 88 0,0 5 0 16,-19 5 176-16,-3 0-176 16,-5 4-400-16,3-4-1513 0,6-6-2680 15,12-5-2088-15</inkml:trace>
  <inkml:trace contextRef="#ctx0" brushRef="#br0" timeOffset="59117.3813">23142 4456 1240 0,'0'0'5929'0,"0"0"-4249"31,0 0-279-31,0 0-321 0,0 0-904 0,0 0 80 16,0 0 464 15,13 108 48-31,-13-62-24 0,0 4-79 0,-6 4-137 0,-6 3-56 0,1-3-152 15,0-6 0 1,0-2-24 0,4-6-104-16,1-8-64 0,3-4-72 15,1-11-56-15,2-4-192 31,0-9-584-31,0-4-408 0,2-19-193 0,7-14-359 0,0-1-3481 16</inkml:trace>
  <inkml:trace contextRef="#ctx0" brushRef="#br0" timeOffset="59428.3991">23265 4407 3424 0,'0'0'1865'0,"0"0"-1017"16,0 0 176-1,0 0-48 1,0 0-272-1,0 0-87-15,0 0-193 0,82 45 136 0,-80-30 8 16,-2 2 8-16,0 1 312 31,-20 0-112-31,-7 0-352 0,-2 0-368 0,3-4-56 0,-1-4-1304 0,6-4-1264 16,13-6-3418-1</inkml:trace>
  <inkml:trace contextRef="#ctx0" brushRef="#br0" timeOffset="59884.4251">23396 4514 3880 0,'0'0'2057'0,"0"0"-897"0,0 0 656 16,0 0-455-16,0 0-545 0,29 2-296 15,-18-2-160 1,0 0-216-16,2-5 40 0,-2-6-184 0,1-5-136 15,-3-2-128 17,-5-2-16-32,-2 3 104 0,-2 5 112 15,0 5 64-15,0 7 312 0,-11 0-128 16,-3 4-88-1,1 14 8-15,0 2 96 0,4 0 72 0,5 0-104 32,4-3-120-17,0-6-40-15,0-5-8 0,16-4-80 0,5-2-296 16,6 0-72-16,2-14-264 31,0-4-192-31,-2 0-49 0,-4 6 321 0,-6 2 328 0,-5 8 152 16,-4 2 152 15,-3 0 64-31,-3 0 176 0,-2 0 72 0,2 3-8 0,0 4-112 15,0-4-95 17,5 2-49-32,-1-1-48 0,8-2-545 0,0-2-455 0,15 0-408 15,-5 0-865 1,0-8-167-1</inkml:trace>
  <inkml:trace contextRef="#ctx0" brushRef="#br0" timeOffset="60000.4318">23824 4461 184 0,'0'0'2000'16,"0"0"-8"0,0 0-199-16,0 0-241 0,0 0-352 0,0 0-543 31,0 0-297-16,0 0-216-15,-50 100-144 0,46-100-769 0,4 0-1439 16,0 0-2473 0</inkml:trace>
  <inkml:trace contextRef="#ctx0" brushRef="#br0" timeOffset="60308.4494">24026 4113 2864 0,'0'0'768'0,"0"0"705"31,0 0 271-31,0 0-424 0,-9 142-368 16,1-94-71-1,-4 1-17-15,1 1-48 0,0-2-224 0,2-2-24 16,2-2 32-16,1-8-80 31,2-3-63-31,4-8 47 16,-3-2-224-16,3-10-176 0,0-3-32 31,0-4-72-31,0-1 0 0,0-5-560 0,-4 0-297 0,-8 0-63 0,-17-30-1440 15,2 3-913 17,1-3-1952-32</inkml:trace>
  <inkml:trace contextRef="#ctx0" brushRef="#br0" timeOffset="60580.465">23802 4494 3608 0,'0'0'2553'0,"0"0"-1473"0,0 0-104 0,0 0-296 0,0 0-392 16,149-71-240 0,-105 62 32-16,-1 2-72 15,-10 3-8-15,-4 4 0 31,-7 0-8-31,-6 0-40 0,-3 7 48 0,-4 6 281 0,-2 2 79 16,-3 3 208-16,-4-1 0 0,0 4-176 16,0 1-16-1,0 0-64 1,0 0-112-16,-6-2-112 15,-1-2-88 1,0-2-400-16,2-8-1080 0,1-4-1265 0,4-4-2328 0</inkml:trace>
  <inkml:trace contextRef="#ctx0" brushRef="#br0" timeOffset="60709.4723">24217 4245 3264 0,'0'0'2473'0,"0"0"-1929"15,0 0-176-15,0 0-8 0,0 0-360 0,0 0-360 16,0 76-3809-16</inkml:trace>
  <inkml:trace contextRef="#ctx0" brushRef="#br0" timeOffset="64365.6815">24354 4417 744 0,'0'0'1184'31,"0"0"320"-31,0 0 121 0,0 0-345 16,0 0-96-16,0 0-160 15,0 0-296-15,-4 0-295 0,-6 9-281 16,1 7-144-16,1 3 72 0,1 6-16 31,0-1 168-31,5-2 184 16,2-4-96-1,0-2-88-15,0-4-32 0,0-4-24 0,0-4 0 16,9-2-8-16,2-2 64 15,5 0-80-15,-2-2 0 0,5-10-32 0,-3-6-48 32,2 0-8-32,-5-4-64 15,1 2-72-15,-8 2-32 0,-2 3 24 31,-1 5 72-31,-3 5 8 0,0 3 8 0,0 0 0 0,0 2 0 16,0 0 0 0,-3 0-8 15,1 0-8-31,0 0-64 0,2 0 8 15,0 0 16-15,0 0-8 16,0 0 48 0,0 0 8-16,0 0-8 0,0 0-136 0,0 0-472 15,0 0-776 1,-2 0-977-16,0 0-1872 0</inkml:trace>
  <inkml:trace contextRef="#ctx0" brushRef="#br0" timeOffset="64509.6897">24354 4417 208 0,'83'37'1200'0,"-83"-37"-344"15,0 0-16-15,-2 0 176 16,2-2-255-1,0 2 119-15,-4-2-56 0,2 0-744 16,0 0-80-16,0 2-2577 31</inkml:trace>
  <inkml:trace contextRef="#ctx0" brushRef="#br0" timeOffset="65197.729">24516 4426 984 0,'0'0'1200'0,"0"0"-392"16,0 0 216-16,0 0-135 0,0 0 231 16,5 41 128-1,-5-16-112 1,0 0-119-16,0 4-113 0,0-3-264 15,-3-2-224-15,-1-4-112 32,0-6-120-32,2-4-8 0,2-3-120 0,0-6 0 0,0-1 72 0,0 0 88 15,0 0 80 1,0-6 200-16,0-10-496 15,10-7 0-15,7-6-248 32,2-3-288-32,1 0-208 0,1 4 56 0,-4 6 344 0,-3 8 144 15,-3 6 112 1,-5 4 72-1,1 2-32-15,-2 2 48 0,-1 0-8 32,1 0 8-32,-1 2 64 0,0 10 88 0,1 3 304 15,-3 2 40-15,1-1-56 0,-1 1 64 31,-2-2-144-31,0-1-184 16,0 0-72 0,0 2-104-16,-10-4-1064 0,0-2-3153 0</inkml:trace>
  <inkml:trace contextRef="#ctx0" brushRef="#br0" timeOffset="67779.8767">22014 4511 1536 0,'0'0'4201'0,"0"0"-2697"16,0 0-56-1,0 0 105-15,0 0-673 16,0 0-600-16,0 0-200 16,7-1-72-16,-1 2 96 0,6 11 24 15,-1 5-40-15,0 3 40 0,-2 2 16 16,0 0-96-1,-7 2 56 17,-2-1-16-32,0-6 56 0,0-3-16 0,0-4 24 0,0-4-24 0,0-3 0 15,0-3 0 1,0 0 0-16,0 0-16 0,0 0-24 0,0-3 0 31,0-9-88-31,7-4-160 16,6-3 40-16,3-2-32 15,2 1 24-15,4-2 40 0,0 1 80 16,1 2 8-16,1 3-8 0,-4 1-64 31,0 8-160-31,-6 6 72 0,-1 1 64 0,-4 0-16 31,0 1 96-31,-6 12 8 0,3 4 0 16,-4-1-40-16,0-2 48 15,-2-4 8-15,2-4-8 0,0-2 8 16,3-2-8-16,-1 0 0 31,3-2 0-31,2 0-56 16,0 0-96-16,0 0 152 0,0-2 0 15,0-6-16-15,-1-2-48 0,-2-3 56 16,-4 2 8-16,-2-1-80 0,0 0 80 31,0 0-8-31,0 4-152 0,-8 2-72 16,-5 2 8-1,-3 4 152-15,-1 0-8 0,-1 4 72 0,-1 12-48 16,7 4 56 0,1 0 0-16,6 2 0 0,5-4 80 0,0 0-32 31,0-4 56-16,0-2 8-15,9-4-16 0,0-2-16 16,1-3-72 0,7-3-8-16,1 0-48 0,4-9 48 0,0-9-88 0,5-3 8 15,-3-4 0 1,-1 0 24-16,-4 4-64 0,-6 5 120 31,-3 5-16-15,-6 6-40-16,-4 5 48 0,0 0-48 0,0 0-24 15,0 0 0-15,0 3 80 0,2 4 8 31,3 0 16-31,0 4-16 0,4-5 0 0,-1 2-8 32,8-2 8-17,0 0 64-15,0-2 16 0,-1-1-8 0,-1 0-32 16,-1-3 8-1,-7 2-56-15,0-2-8 0,-2 0-80 0,-4 0 88 0,0 0 0 16,0 0 48 0,0 0 8-1,0 0 152-15,0 0-48 0,0 0-144 16,0 0-16-16,0 0 0 15,0 0-40-15,0 0-120 0,0 0-320 16,0 0-456 0,2 0-177-16,2 0 25 31,0-2-264-31,1-7-256 0,-1 2 343 0,-2-1-135 15,-2 2 96-15,0 2 569 0</inkml:trace>
  <inkml:trace contextRef="#ctx0" brushRef="#br0" timeOffset="68172.8992">22642 4510 568 0,'0'0'1352'0,"0"0"-176"31,0 0 24-31,0 0-311 0,0 0-337 0,0 0 72 16,0 0 48-16,0 0-288 15,-2 4-344 1,2 4-40-16,0 2 0 31,-2 4-8-31,2 1 8 0,0 4 0 0,-2-3-24 0,2-2-32 0,-2-2 40 16,2-2-40-1,0-4 48-15,0-4 0 0,0-2-88 0,0 0-640 32,0 0-1209-17,0-10-2439-15</inkml:trace>
  <inkml:trace contextRef="#ctx0" brushRef="#br0" timeOffset="69097.9521">22658 4661 1816 0,'0'0'1328'16,"0"0"-408"-16,0 0 417 0,0 0-65 31,0 0-288-16,0 0 48-15,0 0-7 0,71-19-393 0,-46 11-320 16,2-2-208 0,4-3-104-16,-6 5-1024 0,-12-1-3345 0</inkml:trace>
  <inkml:trace contextRef="#ctx0" brushRef="#br0" timeOffset="91147.2133">11370 3716 4112 0,'0'0'1825'0,"-2"0"-385"0,-2 0 104 16,2 0-79-1,-2 0-185-15,1 0-488 0,1 0-104 0,0 0-168 31,2 0 57-31,-2 0-113 16,2 0-64-16,0 0 48 0,0 0 0 16,0 0-112-1,0 0-136-15,0-2-88 0,0-5-112 0,0 0 0 31,0-4-80-31,0-1 80 16,0 2 0-16,0-1 8 0,0-2 72 16,0 2 8-1,0-4 24-15,2 1-16 0,0 2-88 16,0 3 8-16,1 0-16 15,-1 3 0-15,0 1 0 0,2-2 0 32,3 0-8-32,0-3 8 0,0-1-8 15,1-1 8-15,-1 2 0 16,2 0 16-1,0 3 48-15,2-2-56 0,-2 1-8 0,2 2-16 0,0 0-40 16,-1 2 48 0,-2 0 0-1,1-1 0-15,-3 4 8 16,0-1 0-16,0 0 0 0,-2 0 0 15,1 1 0-15,-1-2 8 16,2 0 0-16,2 0 0 0,1 1 0 0,-1 0-8 31,1 0 0-15,0 2 0-16,2-2-8 0,1 0 0 0,1 0 0 15,0 0 8 1,1 2 0-16,-3 0 0 0,2 0-8 16,-2 0 0-16,0 0 0 15,-1 0-48 1,0 0 56-16,1 0 8 31,1 0 0-31,-1 0 0 0,-3 0-8 0,4 0 0 0,-5 0 0 16,1 2 0-1,-1 0 0-15,0-2 0 0,0 2 8 16,-1 0-8-1,1 0 0 1,-3 0 0-16,3 3-8 0,2-2-8 0,0 1 8 16,2 2 0-16,2 1 0 15,0 2 8 1,-1-1-8-16,1 0-48 0,-1 0 48 15,-4 2 8-15,1-4-64 32,1 2 56-32,-4 0 0 0,-2 1 0 0,3-1 0 0,-3 1 0 15,3 1-8-15,0-1 8 31,0-1 0-15,-3 1 0-16,0 0-48 0,1-2 48 0,-3 1 8 31,0 1-8-31,-2 0 8 0,0 4 0 0,0-1 0 0,0-1 8 0,0 3 0 16,0 3-8 15,0-3 16-31,0 1-16 0,0 0-16 0,-2 1 16 16,0 0-8 15,-3 0 8-31,-1 2 0 0,1 0 8 0,-1 0 8 0,-4-2-8 0,4 0 0 15,-3 0 0 1,3-2 0-16,-2 0 0 16,2-1 8-16,-1-4-8 31,1 1-8-31,-2 2 8 0,2-2 8 15,0 0-8-15,-1 0 48 0,-2-2 16 0,2 3 0 32,-2-5-16-32,1 2 16 0,-2-2 24 15,-1-1-96-15,1 2 64 16,-4-3-16-1,-2 2 24-15,0-3-64 0,1 3-8 0,-1-1 40 0,3-1-40 16,2 1-8-16,0-2 8 31,2 1 0-31,0-2 56 16,-2 0-48-16,2 0 0 0,-5-1 40 31,1 2-40-31,-2-1-8 0,-3 0 0 0,-3 0 8 0,4 2 48 0,-3-3-56 16,5 1 0 15,-1-2 0-31,4 0 0 15,3 0 8-15,1 0 64 0,3 0-72 32,-1 0 48-32,-1 0 24 0,0 0-16 0,-2 0 8 0,1 0 16 0,-2 0-8 15,-1-3-64-15,0-3 80 31,2-1-40-31,0 0 24 0,3 0-64 16,-1 0 88-16,3-3-40 31,-1 1 16-31,0-1 0 0,-1-1-16 0,2-1 32 0,-3-2-39 16,0-3-41-16,-2 3 0 0,3-2 8 31,1 2-16-31,1 3 8 16,0 1-8-16,0 1 0 15,2 3-8 1,2-2-41-16,-2 0-39 0,2-4 8 0,0-1 80 15,0-4-16-15,0-2 16 0,0 1 0 16,0-5 0 0,0 2 0-16,0 0 0 15,0 3 8-15,0 0 0 31,0 4 0-31,0 2 0 0,0 3 16 0,0 4-16 0,0 0-8 16,0 4-8-16,0 1 8 31,0 0-56-31,0 0-376 0,2 0-1040 16,-2-3-2329 15,0-1-4985-31</inkml:trace>
  <inkml:trace contextRef="#ctx0" brushRef="#br0" timeOffset="93213.3314">11281 2933 1744 0,'0'0'2496'0,"0"0"-303"0,0 0 15 0,0 0-295 0,-10-7-489 15,7 7-600 1,3 10-520-16,0 14-256 16,0 12 232-1,0 10 329-15,0 4 47 16,0 0-40-16,0-4-176 0,0-3-88 0,0-11-144 15,0-8-104 1,0-7 0 0,0-7-88-1,0-5 88-15,3-5 0 0,-3 0-104 0,0 0-280 16,0-10-704-16,0-25-1345 15,0 3-3008-15,0 0-1888 0</inkml:trace>
  <inkml:trace contextRef="#ctx0" brushRef="#br0" timeOffset="93516.3488">11287 2857 3952 0,'0'0'2001'0,"0"0"-769"0,0 0 376 16,0 0-63-16,0 0-641 0,0 0-568 15,0 0-312-15,0 0-16 16,25-1-8-16,-13 18 168 16,-3 8 128-16,-3-2 0 15,-1 4 24 1,-5-2-104-16,0 0-56 15,0-3-64-15,-11-4-96 0,0-2-192 32,-3-7-400-32,1-3-560 0,5-6-745 0,2 0-879 0,4-11-1601 15</inkml:trace>
  <inkml:trace contextRef="#ctx0" brushRef="#br0" timeOffset="96649.528">11460 2844 3016 0,'0'0'3009'0,"0"0"-1201"16,0 0-368-16,0 0 9 15,0 0-409-15,0 0-624 0,0 0-288 16,0 0-120 0,2 0-8-1,5 0 0-15,2 9 0 0,0 4 128 16,1 4 128-1,0 2-56-15,-1 2 24 0,-3 0-16 0,-4 1-8 16,0 0-96-16,1-4-8 16,-3-1 56-1,0-2-64 1,0-5-72-16,0-4 73 0,0-2-1 0,0-2 24 15,0-2-32-15,0 0-8 16,0 0 32-16,0 0-32 16,0 0-16-16,0 0 32 0,0 0 0 31,0 0-40-31,0-2-48 15,0-8-176 1,0-4 24-16,7 0 40 0,6-4 64 0,3-2 40 16,3-2 0-16,8-5-64 15,0 4-24-15,0-2-233 0,0 7 17 16,-5 4 8-16,-4 6-48 31,-4 4 40-31,-8 2-40 0,-2 2 120 0,-1 0 24 31,-1 0 128-31,-2 10 72 0,0 7 8 0,0 0 104 16,0 3-96-1,0-2-8-15,0-3 0 0,0-3 0 16,0-4 0 0,0-4-40-16,8-2 24 0,2-2 8 0,1 0-40 15,4 0-96 1,1-12 112-16,2-6 32 0,-3-2 8 15,-4 0 40-15,1 4 0 0,-6 2 8 32,-3 5 80-32,-3 5 160 15,0 0 40-15,0 3-160 0,-3-2-176 47,-13 3-640-47,-1 0-784 0,1 0-1049 0,7 0-2464 0</inkml:trace>
  <inkml:trace contextRef="#ctx0" brushRef="#br0" timeOffset="98144.6135">12122 2799 232 0,'0'0'2848'16,"0"0"-735"0,0 0-273-16,0 0-336 0,0 0-287 15,0 0-233 1,0 0-256-16,0 0-432 15,-107-8-208-15,89 34-80 0,4 2 72 32,1 0-80-32,5 1 8 0,1-5-8 0,6-6-8 15,1-6-112 1,0-4 112-16,0-2-272 15,14-5 56 1,4-1 88 0,3 0 8-16,3-7 64 0,-5-11 56 0,1-7 0 0,-1 0-112 0,-6 0 64 15,-5 3-32-15,0 6 88 31,-8 6 48-31,0 7 312 0,0 3-24 16,0 0-48 0,0 0-264-16,0 6-24 0,0 12-112 15,0 5 40-15,-4 8 56 0,4 4 16 16,-2 2 0-1,0 1 0-15,-2 2 8 16,0-2-8-16,-1 0 8 16,-1-4-8-1,-2-1 8-15,2-5-8 0,-3-6 8 0,3-4 56 16,-6-6-48-16,3-6 56 15,1-2 56 17,-4-4-32-32,1 0-8 0,0-3-16 0,0-12-72 15,2-7 16-15,0-6 112 0,5-9-128 31,4-3-88-31,0 0 24 0,13-2-40 0,12 4 32 16,6 1-24-16,0 6 88 0,0 3-88 16,0 4 8-1,-1 4 24-15,-4 1-72 0,-1 6-48 16,-6 1 16 15,0 1 32-31,-6 6-16 0,-5-2 144 16,-2 5 0-16,-4 0 0 0,-2 2 8 0,0 0 184 15,0 0 280-15,0 0-64 16,0 0-184-16,0 0-144 15,0 0-72 17,-10 8-56-32,-3 5-88 0,2 2 32 0,2 0-64 0,2-1 16 0,5-5-96 0,2 0-120 31,0-3 8-31,0-4-232 15,11-2-9-15,5 0 89 0,1-2 152 32,2-16 160-32,-1-5 48 0,-1-1-104 0,-3 0 176 15,-3 4 72-15,-5 4 16 0,-1 8 208 31,-5 4 584-31,0 4 1 16,0 0-345-16,0 0-240 0,0 0-200 0,0 10-8 16,0 5 0-1,2-3 8-15,3-3 48 0,4 0-56 16,-1-4-8-16,4-5-176 15,-1 0-256 1,4 0-1-16,-2-4 73 16,3-6-184-16,-2 5 144 31,-1 2 152-31,-4 3 104 0,0 0 96 0,0 0 56 0,-2 0 120 0,4 8 24 15,-2-4-72 17,-1 1 0-32,4-4-64 0,1-1 64 0,-2 0-64 15,3 0-8 16,-4-12 0-31,-1-1-104 0,-2 2-72 0,-3 1-40 0,-4 6 104 0,0 4 112 0,0 0 200 32,0 0-16-32,0 8-136 15,-6 3 144-15,1-4 120 16,3-1-216-16,2-2-96 31,0-4 0-31,0 0-80 0,0 0-416 0,5-1 144 0,6-14 344 0,2-1-88 16,1 2-264-16,-3 2 72 31,0 6 200-31,-6 4 48 15,-1 2 40-15,-4 0 280 0,0 5 168 16,0 6 136 0,0 1-168-16,0-2 8 0,0-4-40 0,0-1-304 15,0-5-80-15,4 0-120 16,9 0-568-1,3 0 248 1,5-3-8-16,-3-3 104 0,3 4 160 0,-3 2 112 31,-5 0 72-31,-2 0 96 0,-4 5 136 0,0 2-24 0,-4-2-72 16,-1-2-64-1,-2-3-72 1,0 0-80-16,0 0-2384 0</inkml:trace>
  <inkml:trace contextRef="#ctx0" brushRef="#br0" timeOffset="106624.0985">10306 3289 512 0,'0'0'1368'0,"0"0"-144"0,0 0 369 0,0 0-9 0,0 0-256 0,0 0-272 16,0 2-47-16,0-2 127 15,0 0-128-15,0 0-112 0,0 0 80 16,0 0 9-16,-4 0-17 31,-12 3-320-31,-7 1-488 0,-6 7-88 16,-5 1-72-1,-1 2 0-15,0-1 16 0,6 0-8 0,4-3 0 16,8-4 0-16,3-2 0 15,5-1-8 1,5-2 48-16,4-1-48 16,0 0-72-1,0 0-48-15,0 0-120 0,0 3-8 0,0 0-8 16,13 4 136-16,7 6 120 15,3-1 0-15,4 3 0 16,-1-2-128 0,0-1-120-16,-1-2-104 0,-4 1-72 15,-6-4-57-15,-4 1-87 31,0-6-528-31,-2 0-816 0,-5-2-2521 0</inkml:trace>
  <inkml:trace contextRef="#ctx0" brushRef="#br0" timeOffset="107595.154">10310 3381 464 0,'0'0'2144'16,"0"0"-408"-1,0 0 49-15,0 0-17 0,0 0-303 0,0 0-521 16,0 0-504-1,0 0-272 1,-4 3-160-16,4 2 72 0,0 1 176 16,11 1 104-16,3 4-32 31,1-1-72-31,1 1-24 0,1-2-32 0,-1 0 16 0,2 2-16 0,0-1-104 31,-1 1-16-31,1-2 24 16,1 1-24-16,-2 2 0 0,0-1 8 15,3 1-80 1,-1-2 0-16,1-1 0 0,-3 1 8 0,4 0 0 15,1-2-8 1,-2 2 40 0,2-2-32-16,-1 1-8 0,-2-1 8 15,1-2-16-15,-1 2 24 47,0-3-16-47,2 2 0 0,-4-4 0 0,3 4 0 0,3-3 0 0,-2 2 0 0,4-1-8 31,-2 0 8-15,-1-2 0-16,-2 4 40 0,-4-5-48 0,-6 2-8 15,-3-3 8-15,-2-1 0 16,-3 3 16-16,-2-3-8 0,2 0 8 0,-2 0 0 16,0 0-8-1,3 0 32-15,1 0-40 31,5 2-8-31,-3 0 0 0,4 0 0 0,-4 0 8 16,1 0-8 15,-1-2 8-31,-2 1 0 0,4-1-8 0,-5 0 8 0,2 0 0 0,0 0 8 16,-3 0-8-16,-2 0 8 31,2 0-8-31,-2 0-112 0,2 0-336 0,4 0-608 16,0-5-1176 15,5-1-217-31,0 3-71 0,2 3 863 0,-2 0 865 0,-4 7 616 0,-2 5 176 15,-5-3-384 17</inkml:trace>
  <inkml:trace contextRef="#ctx0" brushRef="#br0" timeOffset="108035.1792">11083 3577 5049 0,'0'0'2472'15,"0"0"-992"-15,0 0 481 16,0 0-89-16,0 0-848 0,0 0-1024 0,-2-1-56 15,9 13-96 17,11 6 144-32,1 3 8 0,2 4 0 0,-1 0 0 15,-5 0 48 1,-1-4-40-16,-5 0 0 0,-3-6 8 0,-5-7-8 15,-1 1 48-15,0-5 72 32,0 0 577-32,-18 2-193 0,-40 8-512 0,1 2-1313 0,2-2-2959 0</inkml:trace>
  <inkml:trace contextRef="#ctx0" brushRef="#br0" timeOffset="110087.2966">9872 2709 2512 0,'0'0'4297'0,"0"0"-1889"32,0 0-263-17,0 0-121-15,0 0-87 0,0 0-553 0,0 0-1184 16,-12-8-200-1,30 3-48 1,5 4 48-16,3-3 0 0,-2 1 8 16,1 0-8-1,-5 3-272-15,-4 0-344 0,-3 0-48 0,-4 0 176 16,-2 14 184-1,-7 6 136-15,0 7 104 0,0 9 64 0,-5 3 0 16,-11 3-8-16,3 2 8 31,0-3 0-31,2-6 0 16,-2-2 0-16,4-9 8 15,-1-6 0-15,6-7 0 0,0-9 0 16,4 1 56 0,0-1 24-16,0-2 24 0,0 0 192 0,0 0-48 0,0 0-136 15,0 0-120 16,0-5-72 1,15-8 0-32,7-5 72 0,7-3-8 0,0-6-224 0,-2 4-48 15,-4-2-40-15,-6 2 7 31,-5 4-15-31,-4 6 128 0,-3 7 120 0,-3 6-96 0,-2 5-48 0,0 21-144 16,0 14 368 15,0 8 176-31,0 2-16 0,-4-2 40 0,-3-10-48 0,3-7-88 0,2-13-48 16,2-9-16-16,0-7 48 31,0-2 40-31,0 0 8 0,0-22 0 16,10-14 64 15,8-10-160-31,2-6-72 0,3 2 16 0,-3 8 8 0,-1 13-64 0,2 18-16 0,-6 11-120 31,-3 0 120-31,-4 26 128 16,-3 8 120-16,-5 2 96 15,0 2-64 1,0-5-152-16,0-3-56 0,0-9-656 0,0-7-912 15,0-5-1113-15,0-9-2248 0</inkml:trace>
  <inkml:trace contextRef="#ctx0" brushRef="#br0" timeOffset="110685.3308">10304 2994 3016 0,'0'0'2449'16,"0"0"-1329"-1,0 0 232-15,0 0-48 16,0 0-495-1,0 0-425-15,0 0-280 0,113-73-104 0,-99 71-352 16,-4-1-553 0,-3 1-711-1,-2 2-304-15,-5-4-9 0,0-4 417 16,0-5 72-16,-3 0 1440 31,-8-6 48-31,1 1 1184 0,-2 2 224 0,3 2 353 0,3 4-1 16,-1 9-64-1,3 1-287-15,1 0-865 16,0 23-512-16,-1 12 24 15,0 8 144 1,0 4-192-16,2-3-40 0,2-7 64 0,0-6-80 16,0-12-64-16,0-4-344 15,8-11-288 1,6-4-56-16,3 0 127 15,4-10 161 1,1-6 208-16,-2-2 128 0,0 0 32 0,-5 3 96 16,-1-2 0-16,-3 1 8 31,-7 1-8-31,1 2 48 0,-5-1 16 0,0 2 120 0,0 3 96 15,0 5 240 1,-9 4 121-16,0 0-225 16,-1 8-280-16,0 15-136 0,3 4-8 15,5 2 8 1,2-3 0-16,0-4 8 0,2-6 64 0,9-4-56 15,5-6-16 1,-1-6-600 0,6 0-689-16,-3-12-1159 15,-5-6-2049-15</inkml:trace>
  <inkml:trace contextRef="#ctx0" brushRef="#br0" timeOffset="111050.3517">10622 2929 2656 0,'0'0'1904'0,"0"0"-1223"0,0 0 47 15,0 0 448-15,0 0-320 16,0 69-368-1,0-54-184-15,0-7-176 0,0 1-128 0,0-7 0 16,4-2-48-16,8 0-600 31,2-18 40-31,6-8-168 0,1-8-856 16,0-1 327-1,-1-2 881-15,-5-1 424 0,-5 1 184 0,-2 3 448 16,-3 7 505-16,-5 8 111 31,0 7 288-31,0 8 105 0,0 4-401 0,0 0-480 31,0 8-680-31,0 18-24 0,0 12-56 0,0 11 120 0,0 7-32 16,0 4-16 0,0 2 8-1,-7-2 16-15,1-4-48 0,3-4-48 0,0-10 8 16,1-5 0-1,2-12-8-15,0-9-128 0,0-5-304 16,-4-11-392-16,-5 0-24 0,-11-18-1929 31,1-10-280-31,-2-3 801 0</inkml:trace>
  <inkml:trace contextRef="#ctx0" brushRef="#br0" timeOffset="111765.3926">10616 3058 3432 0,'0'0'1353'0,"0"0"-681"16,0 0-72-16,0 0-96 15,0 0-176 1,147-50-216-16,-114 42-8 0,1 0-48 0,-5-2 24 31,-6-2-16-15,-2 0-64-16,-3-2-8 0,-7 2-40 0,-3 0 48 15,-4-1 8 1,-4 5 232-16,0 5 712 0,0-1 433 15,0 4-361-15,-10 0-248 0,-1 4-400 16,3 12-368 0,-2 4-8-16,6 2-64 15,4 0 64-15,0-2-16 31,0-6 8-31,0-4 0 0,4-4-96 0,6-6-448 0,0 0-88 16,3 0-136 0,1-16-209-16,-3-6-175 15,0 0-72-15,-4 2 560 31,-5 6 672-31,1 5 368 0,-3 6 952 0,0 3-16 0,0 0-631 16,0 0-281-16,0 6-208 16,0 4-120-16,0 0-56 15,0 0 0-15,0-4-8 16,0-2-224-1,4-4-713-15,7 0-279 0,0 0-40 0,2-4 16 16,-2-6-193-16,-1 2 625 31,-4 2 680-31,-6 4 128 0,0 2 1144 16,0 0 281-16,0 0-409 31,0 0-496-31,2 0-520 0,5-3-16 0,5-3-128 16,3-2 144-16,3-8 0 0,-1 2-56 31,-3 1 48-31,-3-1 8 0,-5 4 0 0,-3 2 72 0,-3 2 144 31,0 0 136-31,0 1-112 0,0 4-8 16,-9 1 24-16,-6 0-128 15,-6 3-72 1,-1 16-8-16,-1 3 80 0,4 0 296 0,3 2 89 15,7-2-153 1,9-2-176-16,0-2-176 16,9-2 88-16,13-4-96 31,16-6-344-31,-5-6-1569 0,-6 0-5903 0</inkml:trace>
  <inkml:trace contextRef="#ctx0" brushRef="#br0" timeOffset="118110.7555">9384 3732 2600 0,'0'0'3985'0,"0"0"-2321"16,0 0-640-16,0 0-175 16,2 14-249-16,0 13-16 15,0 13 80-15,-2 6-192 16,0 8-88-16,0 1-112 31,0 1-96-31,0-5-112 0,0-7 0 0,0-10-64 0,0-9 0 16,0-8-48-1,0-7-312-15,0-8-392 0,0-2-600 0,0-16-665 31,0-8-3672-15</inkml:trace>
  <inkml:trace contextRef="#ctx0" brushRef="#br0" timeOffset="118416.773">9370 3707 3064 0,'0'0'2705'0,"0"0"-1217"31,0 0-184-31,0 0-263 0,0 0-401 0,0 0-336 15,0 0-120-15,118-41-24 0,-80 42-144 32,-7 18 40-32,-7 7-8 15,-7 6 88-15,-13 8 144 0,-4 4-40 31,-12 8 32-31,-14 2-120 0,-9-1-96 0,0-8-56 0,2-4-80 16,9-13-120 15,8-10-264-31,8-6-848 0,5-8-1521 0,3-4-4056 16</inkml:trace>
  <inkml:trace contextRef="#ctx0" brushRef="#br0" timeOffset="118798.7949">9704 3809 3592 0,'0'0'2321'0,"0"0"-609"16,0 0-208-16,0 0-543 31,0 0-457-31,0 0-392 0,0 0-88 15,-109 129 24 1,109-94-48-16,0-7 0 0,0-5 0 0,11-6-8 16,5-7-56-16,2-8-256 15,2-2-24 1,1-7-176-16,2-15 111 15,0-4-63-15,-5 2 240 16,-5 7 176-16,-5 2 56 0,-3 7 128 16,-3 6 296-16,-2 2 113 15,2 0-161 1,1 0-152-16,2 9-40 0,-1 3-56 0,0-1-56 15,0-1-72 17,1 0-200-32,-1-2-737 0,-1-4-1143 0,-3-2-1865 15</inkml:trace>
  <inkml:trace contextRef="#ctx0" brushRef="#br0" timeOffset="118939.8029">9820 3930 3792 0,'0'0'2217'0,"0"0"-521"15,0 0-120-15,0 0-455 0,0 0-353 0,141-84-384 16,-108 66-248 15,-2 3-136-31,-4 0-136 0,-7 3-640 0,-6-1-817 16,-10 4-231-16,-4-5-384 0,-6 4-265 15,-13-1-167 16</inkml:trace>
  <inkml:trace contextRef="#ctx0" brushRef="#br0" timeOffset="119075.8107">9985 3726 1304 0,'0'0'1944'0,"0"0"-79"16,0 0-121 0,0 0-368-1,0 0-55-15,0 0-313 0,-55 112-240 16,52-86-256-1,3-2-280-15,0 1-144 0,0-1-72 0,0-4-16 16,9-3-872-16,20-7-856 0,-2-6-1265 31,1-4-1584-31</inkml:trace>
  <inkml:trace contextRef="#ctx0" brushRef="#br0" timeOffset="119584.8398">10217 3767 2792 0,'0'0'2009'0,"0"0"-353"16,0 0-344-1,0 0-304-15,0 0-383 16,0 0-241-16,0 0 80 0,0 0-96 16,-85 104-200-16,83-81-112 31,0-3 0-31,2-6-48 0,0-4 0 0,0-4-8 0,0-2-40 0,0-4-320 31,0 0 128-31,0 0 184 16,6 0 48-16,3-11 104 0,0-3-48 15,2 1-48-15,0-1 56 16,1 2-64 15,-4-1-48-31,-2 5-168 0,2-2 40 0,-3-1 80 16,-3-1-112 15,0-1-8-31,0 0-153 0,0-1 73 0,-2 1 80 0,2 3 16 0,-2 6 80 15,0 1 112-15,0 3 8 32,0 0-16-32,0 0-72 0,0 3-96 0,0 4 24 15,0 3 112 16,-4 0 40-31,4 3-88 0,0 0 40 0,0 3 56 0,0 2 0 0,0 2 152 16,0-2-48 15,6 1 8-31,6-6-8 0,3-1 24 0,4-3-56 0,6-9-72 16,0 0-680-1,-4-7-3865-15</inkml:trace>
  <inkml:trace contextRef="#ctx0" brushRef="#br0" timeOffset="124187.103">10337 3427 544 0,'0'0'936'0,"0"0"-176"0,2 0 128 0,-2 0 48 0,0 0-119 0,0 0-9 16,0 0 40 0,0 0-96-1,0 0-176 1,0 0-112-16,0 0-144 0,0 0-168 0,0 0-80 15,0 0-64 1,0 0 64-16,0 0 0 0,0 0 8 0,0 0 297 16,0 0 191-16,-2 0 0 31,-7 0-424-31,-2 0-96 0,0 0-48 15,-5 0 8 1,1 0 0-16,-1-2-8 0,-1-4 16 0,0 2-8 16,7 0-8-16,1 0 0 15,3 2 8-15,5 2-8 16,-2-3 0 15,3 3-56-31,0 0 48 0,0 0-88 0,0 0-40 0,0 0-304 16,3-1-665-1,1-4-1519-15</inkml:trace>
  <inkml:trace contextRef="#ctx0" brushRef="#br0" timeOffset="131084.4976">19220 4334 904 0,'0'0'1312'0,"0"0"-168"15,0 0 497-15,-25-15 7 0,19 12 32 16,-3 0 145-16,5 1-153 31,0 0-168-31,2 2-183 0,-2 0 159 16,4 0-200-1,0 0-504-15,0 0-480 0,0 0-296 0,0 0-152 0,14 0-616 16,9 0 296-1,8 0-352 1,5 4-392-16,-3 2 79 16,-4-2 41-1,-4 1-32-15,-8-4 0 0,-5 2 272 0,-10-1 287 16,-2-1 569-16,0 2 257 0,-2 2 359 15,-14 5 144 1,-7 7 32-16,-6 6-256 31,-2 12-72-31,-3 9-176 0,-1 6-160 0,0 6-80 0,3 4-48 16,1 3 0-1,0-1-8-15,4-4-296 16,2-6-208-16,6-6-168 0,3-12-160 0,5-8 96 31,5-13 344-31,2-4 256 0,4-9 112 16,0 0 32-16,0 0 1040 15,4-10 392-15,9-10-352 32,7-6-264-32,4-4-287 0,5-4-305 15,2 0-168 1,0 1-56-16,2-8-889 0,-8 6-1383 0,-9 6-3961 0</inkml:trace>
  <inkml:trace contextRef="#ctx0" brushRef="#br0" timeOffset="131446.5183">19234 4628 3896 0,'0'0'3145'16,"0"0"-1489"-1,0 0-15-15,0 0-513 0,0 0-712 0,0 0 280 16,0 0-192-1,-25 136-192-15,15-103-144 16,0-7-112-16,4-10 16 16,3-8-72 15,1-7 88-31,2-1 104 0,0 0 49 0,0-19-241 0,2-9-345 0,17-10 121 0,2-2 0 31,6 3-80-15,-2 10 128-16,-3 6 48 0,-5 13 40 0,0 8-40 15,-4 0-16 16,-3 6 144-31,0 12 0 0,-6 6 232 0,1 2 24 16,-3 2-80 0,-2 0-72-1,0 1-104-15,0-1-592 0,0-4-1184 0,-5-11-3305 0</inkml:trace>
  <inkml:trace contextRef="#ctx0" brushRef="#br0" timeOffset="131656.5303">19392 4640 7241 0,'0'0'2713'0,"0"0"-1761"16,0 0-104-1,0 0-424-15,0 0-296 16,118-29-128-16,-89 28-416 0,-3 1-736 31,-7 0-1313-31,-11 0-2776 0</inkml:trace>
  <inkml:trace contextRef="#ctx0" brushRef="#br0" timeOffset="131862.5421">19510 4482 4929 0,'0'0'2592'0,"0"0"-455"0,0 0-97 0,0 0-696 15,0 0-800 1,0 0-400-1,-24 50 265-15,17-15-25 0,-2 5-96 16,0 0-64 0,-2-1-120-16,-1-1-32 0,2 1-72 15,1 1-640-15,-1-11-1129 31,6-7-2648-31</inkml:trace>
  <inkml:trace contextRef="#ctx0" brushRef="#br0" timeOffset="132259.5648">19600 4803 1640 0,'0'0'3201'0,"0"0"-2129"0,0 0 24 0,0 0 464 16,0 0-519-16,0 0-577 15,0 0-216-15,86-36-40 0,-75 23-104 0,-2 4 8 32,-5-4 16-17,-1-1-48 1,-3-1-16-16,0-6-64 0,0-1-48 0,-9 2-112 15,-5 2-8 17,1 5 104-32,-2 7 64 0,-1 6 56 0,-2 0-48 0,-2 19 0 15,0 10 72 1,5 6 200-16,5 2-16 0,6 0-40 0,4-5 8 15,0-3-24-15,4-5-128 16,11-8-8 0,1-2-48-16,3-5-24 0,-2-9-560 0,8 0-856 31,-5-7-1377-16,-2-7-3808-15</inkml:trace>
  <inkml:trace contextRef="#ctx0" brushRef="#br0" timeOffset="132525.58">19746 4644 1328 0,'0'0'3208'0,"0"0"-1935"0,0 0 31 0,0 0 104 0,0 0-319 16,0 0-417-16,0 0-144 31,0 0-80-31,17 116-136 0,-17-84-160 15,-1-1-56 1,-5-7-88-16,0-8 0 0,2-6-8 0,4-8 0 0,0-2 40 16,0-2 216 15,0-23 264-31,4-9-296 0,9-6-88 0,3-6-8 0,2 2-56 0,1 4-72 31,-4 7-360-15,1 2-888-16,-5 10-1721 0,-3 4-4896 0</inkml:trace>
  <inkml:trace contextRef="#ctx0" brushRef="#br0" timeOffset="132987.6064">20027 4276 3120 0,'0'0'3089'0,"0"0"-993"16,0 0-159 0,0 0-249-1,0 0-976-15,0 0-616 0,0 0-16 16,0 0 408-16,0 122 72 0,0-66-23 15,-5 1 7-15,1 4-184 32,-3-1-232-32,3-1-8 0,0 1-112 0,2-4 48 15,2 0-48 1,0-6-8-16,0-4 0 15,6-4-96-15,7-7-80 0,3-4 48 32,-1-5-32-32,-1-6 88 0,-3-4 56 0,-6-6 8 15,1-3 8-15,-4-5 8 16,-2-2 96-1,0 0 176-15,0 0 496 0,0 0-192 16,-9-10-336-16,-4-2-120 31,-3-5-112-31,-3-1-16 0,-6-6-16 0,-2-7-560 0,0-2-560 0,-2-5-537 31,-2-6-783-31,6 9-1713 16,8 6-1688-16</inkml:trace>
  <inkml:trace contextRef="#ctx0" brushRef="#br0" timeOffset="133209.6191">19885 4564 5025 0,'0'0'1728'0,"0"0"184"31,0 0-87-31,0 0-913 0,112-22-472 0,-75 18-264 0,3 2-176 15,9 2-688 1,-7 0-1681-16,-8 0-3608 0</inkml:trace>
  <inkml:trace contextRef="#ctx0" brushRef="#br0" timeOffset="133691.6467">20279 4526 3264 0,'0'0'2329'0,"0"0"-601"15,0 0 88-15,0 0-687 16,0 0-465-16,0 0-376 0,0 0-40 31,-134 64 40-15,112-32-128-16,6-1-64 0,3-2 56 15,6-2-88-15,7-4-56 32,0-4-8-32,0-7 0 0,12-2-8 0,5-9-120 0,7-1 8 15,1 0-8-15,2-14-8 31,0-8-16-31,-8-3 32 0,0-8-40 0,-7 1 8 16,-4 4-64-16,-6 2-40 0,0 10 176 31,-2 8 80-31,0 4 168 0,0 4-32 0,0 0-136 0,0 0 0 16,0 14 0-1,0 2-8 1,-4 5 0-16,-1 2 8 0,2 1 0 16,3 0-8 15,0 1 8-31,0-4 48 0,0-2-48 0,8-4-8 0,1-6 0 0,10-8-896 0,-3-1-1441 31,-1 0-2424-15</inkml:trace>
  <inkml:trace contextRef="#ctx0" brushRef="#br0" timeOffset="134085.6692">20473 4548 1480 0,'0'0'2896'15,"0"0"-1127"-15,0 0 103 0,0 0-552 16,0 0-479 0,0 0-281-16,-36 11-272 0,30-6-80 15,-2 1 16 1,0 6-96-1,-1 4-24-15,-3 3 128 0,1 6-24 0,1 3 104 0,0 0 32 32,1-3-32-32,5-1-104 0,0-7 0 15,4-3-64 1,0-3-136-1,0-5 40-15,0-3-48 0,15 0-88 0,3-3-192 16,7 0-328 0,15-6-760-16,-9-8-1857 0,-2 0-4704 0</inkml:trace>
  <inkml:trace contextRef="#ctx0" brushRef="#br0" timeOffset="134485.6921">20624 4714 1464 0,'0'0'1664'0,"0"0"-648"0,0 0 449 16,0 0-401-16,0 0-624 16,0 0-288-16,0 0-88 0,0 0-64 15,0 0-112-15,78-84-16 0,-76 68 56 16,-2-2 64 15,0 0-120-31,-2 1-32 0,-9 4 40 0,-2 5 120 31,-1 6 280-31,-1 2 16 0,-1 0-72 0,1 10-88 16,1 6 176-16,1 4 120 0,1 0 64 15,4 2-72 1,1 3-63-16,2-2-81 16,1 1-64-16,4 1-24 46,0-3 0-46,0-4-8 0,0 0-32 0,0-4-8 0,9-5-80 0,6-2 64 0,3-5-128 0,14-2-176 32,-6-2-992-17,-3-11-3777-15</inkml:trace>
  <inkml:trace contextRef="#ctx0" brushRef="#br0" timeOffset="144091.2415">14842 6595 824 0,'-2'0'1568'0,"2"0"-576"15,-2 0 473 1,0 0 199-16,0 0-264 0,-3 0-432 15,3 0-119-15,2 0 63 16,0 0-216 0,0 2-184-1,0-2-128-15,0 0-176 16,0 0-128-16,0 0-80 15,0 0-48 1,17 0-32-16,12 0 80 0,11 0 88 0,7 0 120 16,2-2-160-16,5 0-32 15,4 0 64 1,2 2-80-16,0 0 72 0,0 0-72 0,-4 0 0 15,-2 0 0-15,-8 0 8 16,-4 0 0 0,-5 0 8-16,-4 0-16 0,-8 0 72 0,0 0-16 15,-4 0 8-15,-6 0 16 0,-3 0 48 31,-4 0 32-31,-3 0 16 0,-3 0 72 16,-2 0 41-16,0 0-89 16,-2-6-200-16,-13-6-873 15,-4-2-3888-15</inkml:trace>
  <inkml:trace contextRef="#ctx0" brushRef="#br0" timeOffset="145125.3006">16652 6509 368 0,'0'0'1168'15,"0"0"-200"1,0 0 24 0,0 0 184-1,0 0-199-15,0 0-473 0,0 0-112 0,0 0 248 16,-72 0-136-16,72 0-504 0,0 2-192 15,0 2 192 1,5 0 80-16,8 0 280 31,3-2 216-31,3-2 273 0,5 0-201 0,6 0-24 0,6 0-80 16,9-8-152 15,5 2-64-31,13 0-104 0,5 4-120 0,4 0-56 0,4 2 120 0,-2 0 152 31,1-2-256-15,-4-5-16-16,-3 1 96 0,-6-1-32 0,-11-1-112 15,-8 2 0 17,-12 2-8-32,-12 0-224 0,-9 0-1072 0,-10 2-3929 0</inkml:trace>
  <inkml:trace contextRef="#ctx0" brushRef="#br0" timeOffset="152827.7412">2467 7791 3752 0,'0'0'1617'0,"0"0"-1001"31,0 0-120-31,0 0 344 0,0 0 96 16,0 0-272-1,0 0-344-15,2 0-79 0,-2 0 39 0,0 0 128 0,0 0 64 16,0 0-112-16,5 0-128 15,2 0-80 1,4 0-80 15,12 0-24-31,3-3 16 0,8 1 72 0,3 1-128 0,1-2 0 0,2 3-8 31,3 0 48-31,1 0-40 0,7 0 16 16,3 0 24 0,6-1-48-16,2-2 80 0,3-3 16 15,0 1-96-15,-5-2 16 31,-6 1-16-31,-4 2 8 0,0 3-16 0,-6-1 16 0,-1 2-8 0,-1 0 0 16,-2 0 8 15,2 0 0-31,1 0-8 0,-2 0 0 0,2 0 0 16,-5 0 0 15,0 0 0-31,-5-3 8 0,0 2-8 0,4-1 8 0,-2 2 8 0,3 0-16 31,2 0 0-15,1 0-8-16,-2 0 0 0,3 0 8 0,1 0 0 31,-1 0 0-15,0 0 48-16,-3 0-48 0,-2 0-8 0,-3 0 0 15,-1 0 8 1,-2 0-8-16,-2 0 8 15,3 0 0-15,-1 0 8 0,2 0-8 0,3 0 8 0,1 0-8 47,6 0-8-47,4 0 0 0,0 0 0 0,1-5 8 0,-1 1 0 0,1 0 0 16,-2 3 0 15,-4-2 0-31,-1 3 16 0,1-2-8 16,-2 0-8-16,-1 0 0 0,4-2-8 0,-1 1 8 31,1-2-64-31,-1-1 0 0,-1 3-56 0,-1-3 32 0,1 1 72 0,0 3 16 31,-1 0-64-15,2 2 56-16,3 0-72 0,-3 0 80 0,0 0-8 15,-1 0 8 16,1 0 8-31,-2-4 0 0,3-2-8 0,-1-2 0 0,1 1-16 0,1 3 8 32,0 0 0-17,-1 2-48-15,-3-1 48 0,2 3 0 0,-1 0 0 16,0 0 8 15,5-1-16-31,0-4 8 0,5-1-48 0,5-2 32 0,1 0 24 0,1-1-8 31,-4 5 0-15,-7 1-56-16,-5 2 64 0,-6 1-8 0,-3 0 8 0,-2 0 0 15,1 0 0-15,-1 0 0 32,2 0-8-32,0 0 8 0,4 0 0 0,-2 0-24 15,3 0 0 16,0 0 24-31,2 0 0 0,0 0 8 0,-1-3-8 0,2-1 0 16,-2 2-8 0,-4-2 0-16,1 0 0 0,-3 0 0 15,0 0 0 16,1 2-8-31,-3 2 8 0,2 0-48 16,-2 0 56-16,0 0 0 31,-2 0 8-31,-4-2-8 0,-2-1 8 0,-6 2-16 0,-7-4-728 0,-10 4-1977 16</inkml:trace>
  <inkml:trace contextRef="#ctx0" brushRef="#br0" timeOffset="157064.9836">14992 7620 640 0,'0'0'1760'0,"0"0"-1032"15,0 0 216-15,0 0 401 0,0 0-345 16,0 0-360-1,0 0 64-15,0 2 120 16,0-2-31-16,0 0-73 16,0 0-128-1,0 0-160-15,0 0-200 0,0 0-152 0,0 2-80 16,0 0-64-1,0 0 56-15,4 0 8 0,5 0 0 0,2 0 128 32,2 0 96-32,-2 0-72 15,5-2-48-15,-3 0 160 0,5 0-64 31,1 0-128-31,0 0-72 0,1 0 112 0,3 0-40 16,-2 0 8 0,2 0-64-16,0 0 40 15,-6 0-48-15,1 0 0 16,0 0 8-1,-5 0 32-15,0 0-32 0,-1 0 40 0,-1 0-48 0,3 0 40 16,-1 0-24 0,3-2 24-16,1-2-40 0,1 0 0 15,2 0 48 1,-2 0-48-16,-1 2 0 15,-3 0-8-15,-3 2 0 0,1 0 0 16,-4 0 0 15,-1 0 0-31,1 0 0 0,4 0-8 16,1 0 8-16,3 0 0 31,1 0 0-31,4 0 0 0,-1 0 8 0,2 0 0 0,-1 0 0 0,1 0 0 0,-1 0 0 16,-3 0-8-1,3 0 0-15,-4 0-8 0,-1 0-96 16,1 0 56-1,2 0-80 1,1 0 64-16,-1 0-64 0,6 0 24 0,0-3 56 16,2 3 40-16,-2-2 0 15,0 1-40 1,0-2 40-1,-2 2-64-15,-4-2 24 0,-3 0-32 16,-1 2-24 0,-1-4 0-16,-1 1 56 0,5 0-56 0,0-2 96 15,4-2-72-15,1 2 24 16,1 0 0-1,-2 2 56-15,-2 1 0 0,-1 0 0 16,-6 2 0 0,-5-2 0-1,-3 3 0-15,0 0-8 0,-5 0 16 0,0 0-8 0,0 0 0 16,2 0 0-16,0 0-48 31,2 0 48-31,3 0 0 0,-1 0 8 0,0 0-8 16,-4 0 8 15,0 0 8-31,0 0 40 0,-2 0 0 0,0 0 72 0,-6-2-128 0,-15-4-8 15,-10-2-2416 17</inkml:trace>
  <inkml:trace contextRef="#ctx0" brushRef="#br0" timeOffset="160505.1803">11250 7021 592 0,'0'0'2296'16,"0"0"-632"-16,0 0 97 0,0 0 335 16,0 0-311-16,0 0-649 15,0 0-240 1,0-3 88-16,0-2-336 31,-2-4-303-31,-4-1-17 0,-3-2-48 0,0 2-112 0,-5 2-16 16,1 0-104-1,-5 5-8-15,1 3-40 16,-6 0-48-1,1 3-152-15,-1 15-16 0,6 7 64 0,1-2 32 16,5 2 24-16,5-1-8 16,3-4 8-1,3 0-40-15,0-2-17 0,0-3 33 0,3 0 8 16,7-3 40-1,7 1 64 1,-2-2-48 0,1 1-64-16,1-2-40 0,-1 2-16 0,-1-3-80 15,-3 2 0-15,-3-3 32 16,-3-2 144-16,-4-2 72 0,-2 1 0 0,0 1 0 15,0 1 8 17,-8 3 56-32,-9 2-8 0,-2 5-40 0,-1-2 8 15,-1-1-8 16,2 0 0-31,1-3-8 0,5-4 0 47,3-3-608-47,6-4-1472 0,2 0-3706 0</inkml:trace>
  <inkml:trace contextRef="#ctx0" brushRef="#br0" timeOffset="160786.1964">11229 7186 2616 0,'0'0'2008'0,"0"0"-703"0,0 0-321 0,0 0-336 15,0 0-56 17,0 0-144-32,-25 103-160 0,25-85 0 0,7-3 25 0,8-6-17 0,1-5 80 31,-3-4 80-31,0 0 120 0,0-6 208 15,1-12-160-15,-5 0-200 16,-5-1-168 0,-2-4-96-16,-2 1-16 0,0 0-144 0,-6 3-376 15,-7 9-568-15,-3 7-464 16,4 3-1401-1,7 0-2600-15</inkml:trace>
  <inkml:trace contextRef="#ctx0" brushRef="#br0" timeOffset="161189.2194">11429 6860 3088 0,'0'0'1721'0,"0"0"-625"16,0 0 272-1,0 0-64 1,0 0-728-16,0 0-327 0,0 0-89 16,0 0 96-16,0 0-96 0,-18 139-80 15,16-89 16 1,2 8 16-1,0 0 8-15,0 2-16 0,0 0-48 0,0-4 24 0,0 0-32 32,4-3-48-32,-1-3 16 0,-3-1-8 31,0-10-8-16,0-3 56-15,0-10-48 0,0-8 0 16,0-6-8 15,0-4 8-31,0-5 72 0,-5-3 48 0,-6 0 0 0,-7 0-128 0,-20-27-144 0,4-3-1032 16,1-1-1617-16</inkml:trace>
  <inkml:trace contextRef="#ctx0" brushRef="#br0" timeOffset="161726.2502">11364 7141 2696 0,'0'0'1704'16,"0"0"-543"-16,0 0-377 0,0 0-216 15,0 0-280-15,-48 0-288 16,48 0-48 0,0 0 48-16,2 1 8 15,11 1 280-15,3 1 64 0,1-1 64 31,3 0 48-15,2-2-16-16,1 0 113 0,1 0-185 0,1 0-144 0,1 0-64 16,4 0-168-1,-1 0-104-15,13-9-896 0,-9-2-1393 16,-6-1-3056-16</inkml:trace>
  <inkml:trace contextRef="#ctx0" brushRef="#br0" timeOffset="161959.2635">11625 7068 3168 0,'0'0'2841'0,"0"0"-1857"0,0 0-288 16,0 0 632-16,0 0-295 16,0 0-465-16,0 0-336 0,0 0-160 15,118-24-72-15,-96 16-856 16,-4 3-1369 15,-7-2-2632-31</inkml:trace>
  <inkml:trace contextRef="#ctx0" brushRef="#br0" timeOffset="162175.2758">11703 6941 1768 0,'0'0'2888'16,"0"0"-1055"0,0 0-9-16,0 0-23 0,0 0-641 0,0 0-672 15,-42-5-384 1,42 28-104-16,0 6 224 0,0 10-8 0,0 5-16 0,0 4-80 31,0 2-40-15,0-2-72-16,0-6 8 0,2-4-8 15,4-6-8 1,1-5-320-16,5-5-880 0,-2-8-1465 0,-3-9-3856 0</inkml:trace>
  <inkml:trace contextRef="#ctx0" brushRef="#br0" timeOffset="162821.3128">11865 7022 1480 0,'0'0'2448'0,"0"0"-535"0,0 0-257 0,0 0 32 16,0 0-823-16,0 0-641 0,-17 46-144 0,17-5 72 31,0 1-96-31,0-2-48 0,0-6 72 16,2-8-72-1,2-10-8-15,1-5 8 0,-1-8-8 16,0-3 8-16,2 0 88 31,-2-2 168-31,0-18 24 0,3-8-184 0,-1-4-56 0,2-4-48 16,-4 2 0-16,0 4-128 0,1 8 0 31,-1 12-8-31,2 7-120 16,4 3 72-16,1 13 88 0,-2 9 96 46,6 4 0-46,-2 0 0 0,-1-2 8 0,-3-8 0 16,-1-4-8-16,-3-6 8 0,-1-4 0 0,1-2 48 31,0 0 72-31,1-10 320 0,1-10-216 0,1-6-232 0,2-2-544 16,3-5-824 15,1 7-1385-31,-4 8-1384 0</inkml:trace>
  <inkml:trace contextRef="#ctx0" brushRef="#br0" timeOffset="163175.333">12144 6994 224 0,'0'0'2192'0,"0"0"-416"15,0 0 57-15,0 0-433 16,0 0-80 0,0 0-391-16,-78-35-321 15,60 57-224-15,3 7-232 31,3 8-16-31,3-2-72 0,7 2-8 0,2-7-56 0,0-5 8 0,0-7-8 16,5-5 8 0,6-7-8-1,2-6-48-15,3 0-200 31,2-8-8-31,2-16-80 0,-3-4-192 0,1-2-89 0,-6 0-7 0,1 3 288 16,-6 12 192-16,-5 4 144 16,0 8 432-1,-2 0 280-15,0 3-167 0,0 0-369 0,0 3-176 31,2 11 0-15,2 0 0-16,1 2-104 0,4-1-521 0,-1-2-1039 16,2-5-2649-16</inkml:trace>
  <inkml:trace contextRef="#ctx0" brushRef="#br0" timeOffset="163763.3667">12144 6994 1456 0,'87'-94'2456'0,"-85"94"-1159"15,0 0-481 1,5 3-144 0,2 16 8-16,2 7-64 15,-2 10 56-15,0 7-96 0,0 2-79 31,-3 0-169-31,2-5-88 0,-2-6 64 16,1-10-168 15,-3-8-32-31,0-9-88 0,-4-7 32 0,1 0 120 0,-1-3 544 0,0-21-168 0,0-12-544 16,0-5-360 15,0-7-568-31,7 4-841 0,1 8 73 16,3 14 288-1,5 15 296 1,1 7 663-16,2 0 449 0,0 14 209 0,4-1 87 0,-3 0 8 0,3-6 120 15,-4-4 176 17,1-3-8-32,-2 0-120 0,0-13-8 0,-2-4-208 0,-5-3-88 0,-3-3-96 15,-3 1 0 1,-5 0-72-16,0 0-88 15,0 1-144-15,-13 7 72 16,-3 1 32 0,1 9 120-1,-4 4 8-15,2 0 8 0,-1 2-8 0,3 13 16 0,-1-1 120 16,3 7 40-1,3 1 64-15,1 4 104 0,5 4 16 16,4 3-23-16,0 0-81 31,0-2 8-31,13-6-8 0,7-4-56 0,5-5-88 0,2-7-112 0,15-9-288 31,-9 0-1393-15,-4-7-3584-16</inkml:trace>
  <inkml:trace contextRef="#ctx0" brushRef="#br0" timeOffset="166076.499">13068 6872 1768 0,'0'0'2872'0,"0"0"-1151"16,0 0-41-16,0 0-39 0,0 0-329 31,-77-44-376-31,61 44-320 0,3 0-208 16,0 6-160-16,-1 16-144 15,5 4-48 1,3 2-48-16,6 0 0 0,0-2 0 0,0-6 0 16,0-1 0-1,2-9-8-15,9-5 0 0,-1-5-144 0,7 0-72 31,-2 0-40-31,3-12 88 0,0-6-72 16,2-2 40-16,0 0 16 31,-3-2 64-31,1-1-40 0,-5-2 64 0,-1 0 40 16,-5-2-40-1,-4-1 16-15,-3-3 24 0,0 0 48 16,0-1 0-16,0 1 8 16,-1 5 8-16,-4 8-8 0,1 5 80 15,2 6 184-15,0 5-40 31,2 2-72-31,0 0-80 0,-2 0 0 0,2 0-72 16,-6 16-16-16,4 4 16 31,-2 9 64-31,4 5 48 0,0 4-32 0,0 2 8 0,0-2-32 16,14 0-56 15,-1-6 8-31,3-6 8 0,1-3-8 16,-1-8 0-1,-3-5 0-15,3-6 32 16,-3-4-40-16,1 0-72 0,-3-2-24 0,2-10-64 0,-4 0-112 31,0 0-16-31,-5 2 8 16,3 2 64-16,-3 3 24 15,1-1 64 1,0-3 64-16,-1 1-56 0,0 0-16 0,1-4 16 15,-1 0 40-15,-4-2 80 0,0 0 0 16,0-1 0 15,0 4 64-31,0 1 88 0,-6 2 72 0,-1 4 8 16,3 2-48-16,-1-1 0 31,0 3-32-31,1 0-96 0,2 0-56 0,-5 0 0 0,3 5-8 0,-3 5 8 0,0 2-8 31,0 4 8-15,1 2-24-16,2 4 16 0,-1 2 8 15,3-1-8 17,2-4 0-32,0 0-40 0,2-6 32 0,13-6 8 0,6-2-8 0,6-5-296 15,17-7-896 1,-6-14-1489-1,-5 1-3280-15</inkml:trace>
  <inkml:trace contextRef="#ctx0" brushRef="#br0" timeOffset="166532.5251">13537 6736 4240 0,'0'0'1985'0,"0"0"-169"0,0 0 153 0,0 0-601 0,0 0-696 16,-96 0-472-16,76 20-144 31,-1 6-56-31,6 3 0 0,4 2 0 0,8-3-8 16,3-4 8-1,0-4-24-15,3-4-56 0,13-5-176 0,1-4 0 16,3-5-80 15,3-2 64-31,-4 0 8 0,2 0-120 0,-3 0-16 0,-7 0 24 0,-5 0 144 31,-4 0 63-31,-2 0 81 16,0 4 88-16,-6 6 16 0,-15 3 32 15,-2 1-48 1,-2-2-8-16,-2-5-808 0,7-3-672 0,7-4-1113 16</inkml:trace>
  <inkml:trace contextRef="#ctx0" brushRef="#br0" timeOffset="166716.5356">13617 6828 1584 0,'0'0'2224'15,"0"0"-839"-15,0 0 39 0,0 0-200 16,0 0-472-16,0 0-392 0,0 0-200 16,0 0-144-16,24 100-16 0,-22-90-48 15,-2-6-776-15,0-4-576 16,0 0-1009-16</inkml:trace>
  <inkml:trace contextRef="#ctx0" brushRef="#br0" timeOffset="166945.5487">13612 6635 4993 0,'0'0'1888'0,"0"0"-1096"16,0 0-312-16,0 0-448 0,0 0-32 31,0 0-1144-15,0 0-3273-16</inkml:trace>
  <inkml:trace contextRef="#ctx0" brushRef="#br0" timeOffset="167558.5838">13775 6649 4336 0,'0'0'1833'0,"0"0"-1073"0,0 0-8 0,0 0-88 16,0 0-136-16,-84 135-320 15,76-96-80 1,8-2-24-16,0-7 1 0,0-4-97 15,0-8 0-15,8-4 0 32,0-3 48-32,1-9-48 0,3-2 80 0,-2 0-24 15,6-5 8 16,0-15-72-31,2-7-168 0,-3-6-273 0,1-1-255 0,-5-2-400 0,-3 3 16 16,-3 7 688 15,-5 8 392-31,0 6 184 0,0 6 616 0,0 6 392 0,-2 0-272 0,-7 0-327 31,3 11-313 1,1 9-80-32,0 4 176 0,5 4-16 0,-2 4-48 15,2 2-40-15,0 0-64 0,0 0 56 31,0-1-72-31,0 3-32 0,0-2-64 0,0 2-8 16,0 0-32 15,0-3-48-31,0 2-8 0,0-3 8 0,0-7 0 16,0-6-8-16,2-7-144 0,1-4-72 0,-3-3-96 15,0-5 144-15,0 0 168 0,0 0 48 16,-12 0-40 0,-3-13-8-1,-1-5-104-15,3-4-72 0,-1-2 48 0,5 4 128 16,3 2 80-16,4 2 104 47,2 0-64-47,0 0-120 0,13-5-120 0,18-8-648 0,-2 5-1673 15,-2 2-2680 16</inkml:trace>
  <inkml:trace contextRef="#ctx0" brushRef="#br0" timeOffset="167985.6082">13913 6776 1168 0,'0'0'1960'16,"0"0"-600"-1,0 0 121-15,0 0-233 16,0 0-128-1,0 0-296-15,0 0-71 0,36 84-49 0,-36-52-200 16,0 2-216-16,0-4-128 16,0-5-96-1,0-6-56-15,0-6 0 16,0-5 8-16,0-7 32 15,0-1 0 1,0-1-48-16,0-20-8 0,4-9-264 0,10-6 64 16,1-4 32-16,5-1-144 15,0 1-32-15,0 11 200 0,1 5 88 0,-4 8 48 16,-1 6 8-1,-3 1 8 1,-3 7 0-16,-2 2 8 0,-1 0-8 16,-3 0 8-16,2 6 0 31,2 12 176-31,-4 7 104 0,-2 3 0 0,-2 6-64 15,0-1-112 17,-10 14-112-32,-11-8-800 0,0-10-5474 0</inkml:trace>
  <inkml:trace contextRef="#ctx0" brushRef="#br0" timeOffset="169014.667">12102 7724 4256 0,'0'0'2105'16,"0"0"-585"0,0 0-104-16,0 0-383 31,0 0-665-31,0 0-240 0,0 0-32 0,-121 64-88 0,110-34-8 15,7 5 8 1,4-2 8-16,0 2 56 0,0-7 0 16,11-3-64-1,5-8 0-15,1-5 0 0,4-8 40 16,3-4 88-16,0-2 8 15,5-22 72 1,2-8-120-16,-2-6-40 31,-2-6-48-31,-4-2-8 0,-8-5-128 0,-8-1-48 0,-7 0 0 16,0 2-40-1,0 8 112-15,-7 6 56 0,-2 8 32 0,1 6 16 16,-2 1 8 15,3 8-8-31,0-2 48 16,-1 5 80-16,2 0 128 0,-2 4 56 0,2 0 16 31,4 6-40-31,0 0-16 0,2 4-272 0,0 23-16 0,0 9 16 16,0 7 0-16,4 6 16 0,5 1 40 31,0-5-32-31,1 2-16 15,2-6 40-15,0-8-48 16,-2-2 8 15,-1-8-8-31,1-2-72 0,-4-7-736 0,-4-6-472 0,-2-2-1433 0,0-6-2664 0</inkml:trace>
  <inkml:trace contextRef="#ctx0" brushRef="#br0" timeOffset="169425.6905">12369 7800 544 0,'0'0'1456'0,"0"0"-40"15,0 0 33 1,0 0-241-16,0 0-376 0,0 0-136 16,0 0-72 15,100-22-16-31,-81 11-232 0,-4-3-87 0,-1-7-73 0,-6 0 16 0,-1-2-8 0,-7-1 144 15,0 0 16 1,0 0-176 0,-13 2-56-16,-6 6-48 15,-1 8-88 1,-1 8 144-16,-5 0-80 0,-2 20-72 0,-1 12 8 15,0 6-16-15,4 1 0 0,10-2 48 32,3-3 16-32,12-1 40 15,0-4-40 1,0-4 56-16,12-5 8 0,3-4 0 0,5-4-16 15,3-4 8-15,-1-6-24 32,2-2-16-32,3 0-80 0,4-21-728 0,-4-5-1552 0,-6 1-5266 0</inkml:trace>
  <inkml:trace contextRef="#ctx0" brushRef="#br0" timeOffset="169741.7086">12698 7540 2472 0,'0'0'4481'16,"0"0"-2545"15,0 0-295-31,0 0-433 0,0 0-312 0,0 0-464 0,-108 82-280 0,103-60-104 0,5-5-48 31,0-2 0-15,0 0 0-16,9-3 0 0,4-4 0 0,3 3-8 16,0-1 0 15,-1 1-72-31,-2-1 64 0,1 0-112 0,-5-1-56 15,-5 1 0 17,-4 2 112-32,0 1 72 0,0-2 0 0,-11 0 0 15,-7 1-8-15,-6-4-760 0,1-3-1280 0,5-2-2801 31</inkml:trace>
  <inkml:trace contextRef="#ctx0" brushRef="#br0" timeOffset="170028.725">12889 7588 3208 0,'0'0'1825'0,"0"0"-809"0,0 0 256 16,0 0-32 15,0 0-423-31,-108 126-377 16,102-99-136-1,6-4-104-15,0-5-96 0,6-1-16 16,16-9 32-16,3-5-120 0,2-3-352 16,7 0-544-1,-5-7-1025-15,-11-8-1392 0</inkml:trace>
  <inkml:trace contextRef="#ctx0" brushRef="#br0" timeOffset="170407.7467">12980 7596 1688 0,'0'0'1984'15,"0"0"-759"1,0 0-33-16,0 0 216 15,0 0-160-15,0 0-551 0,0 0-193 16,38 104-48 0,-34-77-168-16,0-1-136 0,3-7-144 0,-3 0 8 15,-1-7 32 1,1-5-40-1,-1-3 0 1,-1-4 16-16,2 0 32 0,0-1-48 0,3-15 80 31,3-4-88-31,-2-4-56 0,5-1 48 0,1 1-96 16,1 2 32-16,1 1-8 0,1 4 32 31,-3 1 40-31,-1 4 8 0,-6 6 0 0,0 3 72 16,-5 3 0 15,3 0 8-31,-3 9 104 0,0 7 0 0,-2 5-32 0,0 0-48 0,0-1-104 31,0-3-288-15,0 3-560-16,0-7-1185 0,-6-4-2488 0</inkml:trace>
  <inkml:trace contextRef="#ctx0" brushRef="#br0" timeOffset="170809.7697">13358 7557 4841 0,'0'0'1936'16,"0"0"-1080"-1,0 0 977-15,0 0-657 0,0 0-792 0,0 0-360 16,0 0-24-1,0 37-1296-15,0-37-1713 16,-8 0-3680-16</inkml:trace>
  <inkml:trace contextRef="#ctx0" brushRef="#br0" timeOffset="171286.797">13358 7557 3568 0,'29'9'2953'0,"-29"-9"-1473"16,0 0 41-1,0 0-305-15,3 16-704 16,-3 8 64-16,0 8-144 0,0 8-80 0,0 9-72 31,0 2-24-15,0 3-120-16,-3-1-40 0,1-7 32 0,0-3-120 15,2-10 0-15,0-8 40 32,0-6-48-32,0-7-128 0,0-9-616 0,0-3-672 0,0-11-104 15,0-9-1721 1</inkml:trace>
  <inkml:trace contextRef="#ctx0" brushRef="#br0" timeOffset="171582.8139">13348 7497 2920 0,'0'0'2217'0,"0"0"-1041"0,0 0-16 15,0 0-64-15,0 0-392 0,0 0-295 0,139-9-81 16,-112 25 48-1,-8 4-24-15,-6 5-48 16,-12-2 224 0,-1 1 32-16,0 0 96 0,-20 0-232 15,-3-2-184 16,-6-2-152-31,0-3-88 0,2-6-328 0,-2-5-888 16,8-4-1232 15,10-2-3738-31</inkml:trace>
  <inkml:trace contextRef="#ctx0" brushRef="#br0" timeOffset="171796.8262">13533 7576 4320 0,'0'0'1425'0,"0"0"-401"0,0 0 368 0,0 0-248 0,0 0-423 16,0 0-121-1,131-34-296-15,-110 24-136 16,0 0-168-16,-5-1-400 31,-6 2-1049-31,-3 3-1351 0,-5 0-2553 0</inkml:trace>
  <inkml:trace contextRef="#ctx0" brushRef="#br0" timeOffset="172156.8468">13677 7359 3512 0,'0'0'2265'0,"0"0"-1321"31,0 0 184-31,0 0 457 15,0 0-617-15,-7 104-296 0,7-65 72 32,0 3-128-32,0-2-272 0,0-4-152 0,0-3-96 15,0-8-88-15,0-4 56 0,0-10-64 31,7-5-224-31,1-6-808 0,4 0-408 16,1-12 71-16,3-14-831 31,-1-5-433-31,-1-5 449 0,-3 3 1104 0,-2 5 1080 0,-2 8 528 16,-3 9 976-16,-4 11 513 31,2 0-273-31,-2 5-664 0,0 13 144 0,0 1-359 16,0 4-409-1,0-1-272 1,0-4-88-16,0-2-96 15,0-2-616-15,0-7-1177 0,0-2-1391 0</inkml:trace>
  <inkml:trace contextRef="#ctx0" brushRef="#br0" timeOffset="172529.8681">13791 7392 5025 0,'0'0'1720'0,"0"0"-672"16,0 0 553-1,0 0-817-15,0 0-784 0,0 0-656 16,15-11 119-16,-7 23-7 0,2 8 200 31,-1 9 248-31,-3 3 96 0,-1 1 168 16,-2 4 176-1,-3-5 120-15,0-4-168 0,2-8-103 16,0-6-129-16,2-3-16 0,0-10-32 31,5-1 0-31,3 0 160 0,1-12 16 0,3-10-48 0,-1-4-80 31,-3-4 0-15,-8 3 16-16,-4 4 0 0,0 5-80 16,-4 9 0-16,-17 9-440 15,-5 7-865-15,1 14-1151 0,8 0-2537 0</inkml:trace>
  <inkml:trace contextRef="#ctx0" brushRef="#br0" timeOffset="172928.8909">13991 7533 984 0,'0'0'1888'0,"0"0"-336"15,0 0-95-15,0 0-401 16,0 0 0-16,0 0-504 16,0 0-120-16,47 33-136 15,-45-19 105 16,-2 5-81-31,0-5-88 0,0 3-56 0,0-4-64 0,0-6-16 0,-6-3-16 0,1-4 48 32,3 0-80-32,0-4-48 15,2-16-304-15,0-6 72 16,2-4-160-1,9 0-201-15,2 2 145 0,1 8 200 0,-3 6 144 16,-5 6 96-16,2 3 0 31,-4 3 8-31,-2 2 40 0,0 0 144 16,2 0 120-16,3 0 145 15,-1 0 135 1,4 11 8-16,1 7-48 0,-3 3-32 0,2 4-104 0,-4 3-176 16,-6 13-232-1,0-3-200 1,0-9-2192-16</inkml:trace>
  <inkml:trace contextRef="#ctx0" brushRef="#br0" timeOffset="192548.0131">20003 8611 1328 0,'0'0'1584'16,"0"0"-1168"-16,0 0-96 31,0 0 624-31,-2 0-239 0,-2 0-193 0,2 0 32 0,2 0-16 16,0 0-136-1,0 0-136-15,0 0-256 16,0 4-32 0,0 2 32-16,14 2 168 0,4 0 112 0,4-1 88 15,3 0 40-15,2-5-120 16,2 0 105-16,-2-2-41 0,2 0-64 31,-1 0 56-15,4 0-96-16,-4 0-96 0,3 0-88 0,3 0 8 15,4 0 24 1,0 0 64-16,1 0-64 0,0 0-40 15,-6 0 16-15,-4 0-64 32,-1 0-8-32,-3 0 16 0,2 0-8 15,-2 0-8 1,2 0 8-16,2 0 0 0,4 0 0 15,0 0 0-15,1 0 16 32,-1 0-24-32,-2 0 0 0,-4-2 0 15,-7 0-48-15,-2 2 48 0,-7 0-56 0,-4 0 8 16,-5 0-48 15,-2 0 32-31,0 0 48 0,0 0 16 0,0 0 72 0,0 0-72 0,0 0-56 0,0 0-584 16,0-2-833-1,0-4-1511 1</inkml:trace>
  <inkml:trace contextRef="#ctx0" brushRef="#br0" timeOffset="194021.0973">21856 8617 128 0,'0'0'648'0,"0"0"368"16,0 0-152-16,0 0 128 15,0 0-32 1,0 0-167-16,0 0-17 0,-6-6 192 15,6 6 16-15,0 0-344 16,0-3-352-16,0 3-280 0,0-1-8 16,15-2 0-1,12 3 0 1,6 0 0-16,5 0 0 0,5 0 48 15,-3 0 48 1,-1 9 97-16,-1-4-113 0,1-1 240 0,-2 0-24 16,3 1-152-1,-2-4 48-15,3 2-120 16,-4-1 48 15,-1-1-112-31,-1 4 48 0,1-4-56 0,-2 4 0 0,-3-3 0 0,-2 0 8 16,-1 0-8-16,1 0 0 15,2-2 40 1,4 0-40-16,-2 0-208 15,1 0 128-15,-3 0-152 32,-2 0 88-32,-6-2 56 0,-2 0 80 0,-10 0 0 0,-2 2-8 15,-4 0-64-15,-5 0 32 0,2 0-16 16,-2 0 48-1,0 0 16-15,0-7-617 16,0 4-1335-16,0-6-3681 31</inkml:trace>
  <inkml:trace contextRef="#ctx0" brushRef="#br0" timeOffset="198400.3478">23120 6623 2576 0,'0'0'1616'0,"0"0"-879"15,0 0 719 1,0 0 288 15,0 0-471-31,0 0-401 0,0 0-72 0,0 0-72 0,0 0-344 0,0 0-304 16,13 0-80-1,7 0 0-15,3 0 80 0,-2 0-80 0,2 0-168 31,-5 0-328-31,-5-1-64 16,1 1-56-16,-8-3 168 16,-1 3-16-16,-3-2-105 0,-2 2 417 15,0-1 152-15,0-4 80 0,0 1-8 31,0 0 321-31,-7 3 15 16,1-2 376 0,0 3-104-16,4 0-280 0,-2 0-224 0,-2 12-176 15,-3 15 0-15,-3 4 72 16,-1 7-24-16,-3 7 16 0,-1 1 0 31,-4 0-56-31,-1 0 0 0,0-2 64 16,0-1-64-1,1-7-8 16,6-8 0-31,1-6-8 0,6-8-48 0,3-5-64 0,3-4-88 16,2-4-48-16,0-1 56 31,0 0 40-31,0 0 0 0,0 0-72 0,0 0-88 0,11 0 8 0,7-1 312 16,7-8 264-16,-1-1 64 31,5 1-168-31,-2 0 8 16,-1 4-168-16,8-2-280 0,-7 3-880 0,-7 1-2921 0</inkml:trace>
  <inkml:trace contextRef="#ctx0" brushRef="#br0" timeOffset="199009.3826">23307 6838 2864 0,'0'0'1929'0,"0"0"-945"16,0 0 392-16,0 0-360 0,0 0-624 15,0 0 144 1,0 46 217 0,0-16-57-16,-12 4-152 0,-3 2-280 15,0-2-120-15,1-3-56 16,3-8-72-1,1-7-8-15,8-5 8 0,0-7-8 0,2-4 56 32,0 0 40-32,0-4-8 0,10-18-96 15,9-6-64 1,6-11-16-16,4-1-120 0,0 4-136 0,0 5 88 15,-6 8 88-15,-6 10 24 16,-9 12 16 0,0 1 16-16,-6 0-112 15,-2 16 216-15,0 6 0 16,0 4 16-1,0 0-16-15,-2 9-504 0,-2-9-1409 0,-2-7-2504 0</inkml:trace>
  <inkml:trace contextRef="#ctx0" brushRef="#br0" timeOffset="199256.3968">23465 6866 1768 0,'0'0'4665'16,"0"0"-3873"-16,0 0-208 15,0 0 352-15,0 0-432 16,116-44-367-1,-87 35-137-15,-8 5-313 16,-2-2-1143 0,-8 3-1272-1,-6 1-1689-15</inkml:trace>
  <inkml:trace contextRef="#ctx0" brushRef="#br0" timeOffset="199497.4105">23583 6723 1360 0,'0'0'2680'0,"0"0"-855"16,0 0-137-1,0 0-256-15,0 0-783 0,0 0-649 0,0 0 8 16,0 0 144 15,-18 65 416-31,11-31-104 0,-1 4-96 0,-4 0-112 0,-3 2-112 31,-1-1-64-31,1-2-80 0,-4 9-280 0,4-7-1560 16,7-11-3962-16</inkml:trace>
  <inkml:trace contextRef="#ctx0" brushRef="#br0" timeOffset="199853.4309">23650 6968 1480 0,'0'0'1328'15,"0"0"8"16,0 0 65-31,0 0-569 0,0 0-376 0,0 0-208 0,89-15-136 0,-74-2-32 0,-1-1 0 16,-5-3-72 0,-7-2 96-16,-2-3-96 0,0 0 8 15,-5 4 64-15,-10 4 160 0,-3 9 408 31,-3 9-56-31,0 0-288 16,-4 17-159-16,3 13-49 0,1 4-16 0,11 4-8 31,5 0-64-31,5-2-8 0,0-3 8 0,13-8 0 47,8-2 8-47,1-7-16 16,3-8-224-16,6-8-865 0,-5 0-887 0,-6 0-2801 0</inkml:trace>
  <inkml:trace contextRef="#ctx0" brushRef="#br0" timeOffset="200163.4486">23877 6796 4032 0,'0'0'1657'0,"0"0"-1273"16,0 0 336-16,0 0 72 31,0 0-144-31,18 107-232 0,-18-72-8 0,0-3 1 16,0-3-201-1,-2-7-104-15,0-8-40 0,-1-7-56 16,3-5 56-16,0-2 152 0,0-3 768 31,0-21-248-31,15-9-544 16,6-4-120-16,4-6-72 0,1 5-344 31,0 4-208-31,7 5-640 0,-10 8-1089 0,-5 8-2032 0</inkml:trace>
  <inkml:trace contextRef="#ctx0" brushRef="#br0" timeOffset="200598.4735">24172 6541 536 0,'0'0'1944'0,"0"0"-416"0,0 0 97 0,0 0-409 0,0 0-592 16,0 0-136-16,-1 70 200 16,-5-28-152-1,-4 11-111-15,-1 7-65 0,-2 4-152 0,-3 3-112 16,1-4 8 15,3-1-104-31,2-7 48 0,3-11-40 0,3-8 64 16,2-12-72 15,2-6 0-31,0-8 8 0,0-6-8 0,0-4 48 0,0 0 40 0,0 0 88 15,0 0 288-15,0-8-256 0,0-5-208 32,0 0-72-32,-6-5-400 0,-11-16-872 31,-1 4-985-16,1 0-2880-15</inkml:trace>
  <inkml:trace contextRef="#ctx0" brushRef="#br0" timeOffset="200940.4931">24057 6813 3952 0,'0'0'1361'0,"0"0"-401"16,0 0-24-16,0 0-416 0,135-54-336 16,-104 42-184-1,0 5-104-15,-6 1-416 0,1 1-288 0,-8 5 32 16,-3 0 48-16,-6 0 255 31,-4 0 153-31,-3 0 8 0,-2 0 312 0,0 0 344 0,0 7 353 16,-2 3-145-1,-5 4-240-15,0 2-32 16,0 0-112-16,5 2-48 15,0-2-112 1,2-2 0-16,0-4 0 0,0-4-8 0,0-2 0 16,4-3-616-16,8-1-408 31,1 0 63-31,2-13-191 0,1-9-176 15,-1-4 344-15</inkml:trace>
  <inkml:trace contextRef="#ctx0" brushRef="#br0" timeOffset="201043.499">24437 6736 176 0,'0'0'1352'0,"0"0"136"0,0 0-624 0,0 0-664 15,0 0 561-15,0 0-1 16,0 0-400-16,0 0-208 15,4 92-96 1,5-80-56 0,4-4-288-16,5-6-592 0,9-2-545 15,-5-6 41-15,0-8-80 0</inkml:trace>
  <inkml:trace contextRef="#ctx0" brushRef="#br0" timeOffset="201424.5208">24614 6682 856 0,'0'0'2040'0,"0"0"-280"0,0 0-999 0,0 0 71 0,0 0-256 16,-2 78-296-16,2-58-96 31,0-4-56-31,16-3-64 0,6-9-56 0,2-1-8 16,3-3-168-16,2 0-144 15,0-5-256-15,-5-3-32 16,-3-1 128-16,-6 3 344 15,-4 0 120-15,-3 0 8 16,-2-4 216-16,-4-2 128 0,3-4-32 0,-3-5-160 31,-2 0-152-15,0-3-144-16,0 1-40 0,-4 8 184 15,-13 3 408-15,-2 9 32 0,-1 3-16 16,-3 6-200 0,4 16-56-16,-1 4 144 0,8 3 48 0,6-2 216 15,1 3-120 16,5-7-119-31,0-1-121 0,5-3-88 0,10-2-120 16,5-3 72-16,15-5-80 31,-5-2-729-31,-5-5-1559 0</inkml:trace>
  <inkml:trace contextRef="#ctx0" brushRef="#br0" timeOffset="202745.5963">23625 7388 3752 0,'0'0'1713'31,"0"0"-121"-31,0 0 312 0,0 0-455 16,0 0-857-16,0 0-216 16,0 0-8-16,0 0-112 0,0 0-72 0,6-45 136 15,-6 41-128-15,-2 0-48 31,-6 2-72-31,-5 0-64 16,1 2-8 0,-1 0-8-16,2 0-120 0,2 10-72 0,4 8 64 15,5 1-8-15,0-4 16 16,0 2-88-16,5-5 8 0,6-5 16 0,2-3-40 31,3-4-112-15,4 0 144-16,2 0 120 0,2-14 32 0,4-3-32 15,-2-6-176 1,-1 0 120-16,1-8-48 0,-3-5-128 0,-6-4-169 15,-3-2-327 1,-5-2 112 0,-9 8 440-1,0 8 256-15,0 10 208 0,0 8 480 0,0 10 40 16,-5 0-335-16,1 1-289 0,-2 21-104 31,0 9 8-31,2 3 40 0,4 2-40 0,0-2 0 31,0-4 0-31,8-4 0 0,4-6-8 16,7-3 0-16,-2-6-521 15,3-1-359 1,0-4 336-16,2-3 192 0,1-3 112 0,-3 0 80 16,-2 0-24-16,-2 0 64 15,-6-11 120 1,-1 1 16-16,-5-2 48 31,-4 0 272-31,0 0-104 0,0 0-8 0,-13 1-56 0,-5-2-48 0,1 5-64 16,-1 6-48 15,3 2 88-31,-1 0-88 0,3 18 8 0,4 4 120 15,1 2 88 17,6 2-96-32,2 1-16 0,0-8-40 0,10-1-64 0,5-5 48 0,3-7-56 0,2-6 0 15,2 0-496 16,5-9-136-31,-2-7-1128 0,-8-2-1217 0</inkml:trace>
  <inkml:trace contextRef="#ctx0" brushRef="#br0" timeOffset="203536.6416">24205 7279 3568 0,'0'0'1641'15,"0"0"-209"-15,0 0 136 32,0 0-928-32,0 0-464 0,0 0-32 0,-3 40 32 15,-1-26-23 1,2 0-105-16,0-4-40 0,2-4 0 0,0-2 48 15,0-2-56 1,0-2-176 0,0 0-521-16,8 0 185 0,1-3-216 0,-3-4-400 0,2 4 384 31,-6 0 504-31,0 2 240 0,-2 1 280 15,0 0 568-15,0 0 8 16,0 0-192 0,0 0-328-16,0-3-200 0,0 3-128 0,0-2 0 15,0 0-8-15,0 0-128 31,0-2-72-31,-4 1 120 0,-4 2 80 16,-2 1 232 0,-3 0 168-16,-3 0-176 0,-2 0 64 0,2 0-159 15,3 4-81-15,2 4-48 31,6 2-80-31,3 2-113 0,2 0-151 16,0 0 0 0,0-2 120-16,4-2-8 0,8 3 40 0,-1-4 40 15,0 3 56-15,-2 1 88 31,0-1-8-31,-3-3 8 0,-1 0-8 0,-3-2 8 16,-2-1 8 0,0 1 8-16,0-3 280 0,-4 2 360 0,-11-2-392 15,-6-1-256-15,-1-1-360 31,4 0-1176-15,7 0-2361-16</inkml:trace>
  <inkml:trace contextRef="#ctx0" brushRef="#br0" timeOffset="203676.6496">24331 7356 2512 0,'0'0'2657'0,"0"0"-1849"31,0 0-208-15,0 0 32-16,0 0-352 0,0 0-168 0,0 0-32 15,0 0-80-15,0 61-64 16,-4-49-1144-16,0-3-2777 16</inkml:trace>
  <inkml:trace contextRef="#ctx0" brushRef="#br0" timeOffset="204352.6883">24379 7203 2960 0,'0'0'2401'0,"0"0"-1905"16,0 0-400-16,0 0 32 0,0 0-24 0,0 0-48 0,68 48 8 16,-52-38-48-1,-5-4 32-15,0-1-40 0,-4-3 8 16,-5-1-16-1,-2 5 16 1,0 2 104-16,0 4 160 16,-13 6 64-16,0 2 72 0,-1-2-24 0,7-1-56 31,5-3-208-16,2-5-120-15,0-3 64 0,0-3 8 0,13-3 104 16,5 0-32 0,3 0-152-16,0-17-96 15,0-5-192-15,-4-6-160 0,-1-4-192 0,-7 0 40 31,-3 2 144-31,-6 9 456 16,0 6 240-16,0 9 336 0,-6 6-88 16,-3 0-144-1,1 0-168-15,0 12-88 0,4 6-72 0,2 4 112 0,2 4 144 16,-3 2 88-16,1 6 17 31,-4 2-1-31,-1 1-24 0,0 1-192 0,-2-2 120 16,3-4-104 15,2-1-96-31,1-8 8 0,1-3-72 0,2-5-8 0,0-2 8 0,-2-5-8 15,2-2 48 17,-2-1-56-32,-6-5-208 0,0 0-40 0,-5 0-384 15,-5-5 152 16,-3-11-121-31,4 0-279 0,3-2 384 0,3 2 496 0,5 1 136 0,4 4 456 16,2-2 176 15,0 2-311-31,17-4-305 0,10 0-80 0,4-5-64 16,2 0-8-1,8-8-657-15,-8 3-1423 0,-11 5-4089 0</inkml:trace>
  <inkml:trace contextRef="#ctx0" brushRef="#br0" timeOffset="204742.7106">24739 7188 1800 0,'0'0'2064'15,"0"0"-1215"1,0 0 295-16,0 0-40 0,-15 111-328 15,4-81-184 17,1-3-176-32,4-8-184 0,-1-5-72 0,5-4-64 0,0-6-16 15,2-4 9-15,0 0 119 16,0 0 176-16,0-15-288 0,9-12-96 0,9-3-336 31,0-6-385-15,4 4-111-16,0 4 344 0,-4 12 152 15,-2 8 200-15,-8 8 56 16,-1 0 80-16,-3 18 416 0,-4 6 136 15,0 4 200-15,0-2-103 0,0 0-169 32,-4 0-264-32,-1-4-96 15,1-1-120-15,-2 2-848 0,-2-5-1753 16,4-1-3904-1</inkml:trace>
  <inkml:trace contextRef="#ctx0" brushRef="#br0" timeOffset="205721.7666">23716 7867 3392 0,'0'0'2209'16,"0"0"-649"-16,0 0 184 15,0 0-495-15,0 0-609 0,-131-60-432 16,104 71-200-16,3 20-8 16,4 2-8-1,4 2 8-15,10-3-8 16,6-6-64-1,0-4 72-15,0-4 0 0,4-8 0 0,9-6-8 16,7-4-136-16,7 0-136 0,4-20-136 31,5-8-753-31,-1-6-383 16,4-6-448-1,-8-2 87-15,-5-2 1009 0,-3 0 664 0,-9 3 240 16,-8 8 632-16,-4 6 488 16,-2 8 441-1,0 9-329-15,0 3-48 16,0 3-240-16,0 4-87 15,0 0-473-15,-4 7-384 16,-3 16 0-16,0 11 144 16,0 9 48-16,1 5-40 0,0 2 104 0,3-3 8 31,1-3-96-16,2-5-88-15,0-7-72 0,0-6 0 0,11-8-8 32,4-8-488-32,10-10-800 15,-3 0-713-15,-4-16-1128 0</inkml:trace>
  <inkml:trace contextRef="#ctx0" brushRef="#br0" timeOffset="206167.7921">23922 7854 408 0,'0'0'2488'0,"0"0"-639"16,0 0-105-16,0 0-216 15,0 0-608 1,35-16-335-16,-19 7-241 0,-2-2-136 0,0 1-128 0,0 1-32 15,-5-4 32 1,-3 4-72-16,-6 0 56 0,0 4-56 16,0 0 72-16,-10 5-72 0,-15 0 48 31,-4 0-48-31,-7 16-8 0,3 3 8 15,4 1 56 1,6 2 16-16,13 0-24 0,3-2-48 0,7 0 0 16,0-2 0-16,4-4-8 31,12-2 8-31,4-6-8 0,5-4-136 0,4-2-600 15,10 0-713 17,-5-8-1295-32,-5-4-1825 0</inkml:trace>
  <inkml:trace contextRef="#ctx0" brushRef="#br0" timeOffset="206447.8081">24140 7750 3040 0,'0'0'2553'0,"0"0"-889"0,0 0 304 0,0 0-687 0,0 0-849 0,0 0-336 16,0 0-96-16,0 0 0 0,-85 67 0 31,83-46-48-31,2-2-112 16,0-4-40 15,12-1 64-31,1-3 64 0,0-1 72 0,-2-2 0 0,-2-2-72 0,-3-2 64 15,-3 0 8 17,-3-1 0-32,0 1 64 0,-7 3-64 0,-6-3-1377 0,-1-2-2831 46</inkml:trace>
  <inkml:trace contextRef="#ctx0" brushRef="#br0" timeOffset="206717.8235">24256 7803 1880 0,'0'0'1920'0,"0"0"-695"16,0 0 191-16,0 0-352 31,0 0-632-31,0 0-304 0,-16 4-128 0,5 16 16 0,-1 2 56 16,8 1 8-16,0-2-72 31,4-1-8-31,0-5 0 0,0-5 8 0,0-3-8 0,8-5 8 16,6-2 72-16,7 0 0 0,0-9-80 31,11-16-264-31,-6 3-1192 15,-5 2-3257-15</inkml:trace>
  <inkml:trace contextRef="#ctx0" brushRef="#br0" timeOffset="206955.8371">24256 7803 4801 0,'115'-10'1048'0,"-115"10"-824"0,0 15 272 16,0 6 152-16,0 0-352 31,-2 6-176-31,-2-3-16 0,2-1-24 16,2-6-72-16,0-5 0 31,0-4 8-31,0-6-16 0,0-2-160 0,20-6-520 0,-1-15-88 15,0 2-2233-15</inkml:trace>
  <inkml:trace contextRef="#ctx0" brushRef="#br0" timeOffset="207102.8456">24516 7821 1960 0,'0'0'960'0,"0"0"216"0,0 0-39 0,0 0-529 16,0 0-304 15,0 0-192-31,0 0-112 0,-8 32-184 0,1-24-1585 0,0-2-2207 0</inkml:trace>
  <inkml:trace contextRef="#ctx0" brushRef="#br0" timeOffset="207356.8601">24516 7821 704 0,'12'-39'3288'0,"-12"39"-2087"0,0 0-745 15,0 12-80-15,0 8 144 0,0 7-240 31,0 3-48-31,-3 6 88 0,-1 4-16 0,-3 6-24 16,1 4 120-16,-1 2 8 0,-5 2-96 62,4 1-184-62,-1-5-24 0,1-4-96 0,7-8-8 0,1-10-96 0,0-12-544 16,1-16-704-16,11 0-1297 0</inkml:trace>
  <inkml:trace contextRef="#ctx0" brushRef="#br0" timeOffset="207639.8763">24618 7718 3064 0,'0'0'1152'0,"0"0"-287"0,0 0 15 16,0 0-416-16,0 0 0 15,0 0 264 1,0 0 56-16,37 79-32 0,-45-49-239 0,-9-4-169 15,-3 0-184-15,0-2-120 0,-9-2-40 32,7-4-1505-32,6-10-3520 0</inkml:trace>
  <inkml:trace contextRef="#ctx0" brushRef="#br0" timeOffset="207786.8847">24618 7807 1400 0,'0'0'1624'0,"0"0"-216"0,0 0 73 15,0 0-313-15,0 0-352 0,121 11-408 16,-96-11-232 0,-3-8-24-16,-1-2-152 15,-4-2-520 16,-9-8-752-31,0 5-848 0,-8-4-737 0</inkml:trace>
  <inkml:trace contextRef="#ctx0" brushRef="#br0" timeOffset="208061.9004">24807 7680 1192 0,'0'0'1408'0,"0"0"208"15,0 0-103-15,0 0-265 0,-52 128-408 16,43-95-504-16,4-7-176 16,1-5-96-1,4-4-56-15,0-7-8 0,0-6-136 0,7-4-512 0,8 0 144 31,1-8-584-31,2-9-921 16,-2 4 809-16,-6 3 832 16,-1 2 368-1,-5 8 680-15,-4 0 304 0,0 0 41 0,0 0-89 0,0 5-56 16,0 2-280-16,0-1-320 15,0-1-192 1,0 0-88-16,0-5-184 31,0 0-1528-31,0 0-2473 0</inkml:trace>
  <inkml:trace contextRef="#ctx0" brushRef="#br0" timeOffset="208293.9137">24886 7731 1400 0,'0'0'1536'0,"0"0"-800"0,0 0 120 31,0 0 137-31,0 0-305 0,0 0-440 16,14 112-144-16,-7-102 8 15,1-5-32-15,1-2 24 31,3-3-104-31,-2 0 0 0,-1-3-304 0,-2-20-512 0,-2 2-1169 16</inkml:trace>
  <inkml:trace contextRef="#ctx0" brushRef="#br0" timeOffset="208588.9306">24886 7731 256 0,'116'22'1640'0,"-116"-12"-304"0,0 4-88 31,0 3-287-15,0 2-249-16,0 3-240 0,0-3-96 0,0-1-184 0,-2 1-112 15,2-7-32-15,-2-2-40 32,2-6-8-32,0-2-128 0,0-2-176 0,0 0 240 0,2-16 56 15,9-5 8 1,1 0-16-16,1-2-64 0,-5 7 8 15,2 7 72-15,-6 3 8 32,0 6 104-32,1 0-16 0,1 0-8 0,1 6 240 0,0 8 88 15,2 3-40 1,-5 4-24-16,-3 0-160 15,-1 8-192-15,0-6-816 32,-7-2-3457-32</inkml:trace>
  <inkml:trace contextRef="#ctx0" brushRef="#br0" timeOffset="233158.3358">21163 5884 5097 0,'-2'-9'2224'15,"0"1"-352"-15,2 0-55 16,0-2-273-1,0 2-448-15,0 1-663 0,8-2-305 0,15 1-120 0,2 0-8 16,4 0 0 0,0 2 8-1,-3 2-8-15,-8-1-120 16,-4 4-137-16,-8 1-23 15,-4 0 80-15,-2 0 80 0,0 0 120 0,0 0 56 16,0 0 40 0,-6 0-96-16,-8 0 0 15,-3 16-8 1,-4 11-72-16,1 8 16 0,-2 9 56 0,2 3 0 15,-1-1-48-15,4-2-168 16,1-6-128-16,3-6 72 16,2-8 96-16,4-6 8 0,3-8 96 31,-1-6 32-31,5-2 48 0,0-2-8 15,0 0 8-15,0 0 8 16,0 0 72-16,9 0 16 16,9-4 216-1,9-8-48-15,2-4-112 0,2 0-152 0,0-4-48 31,-4 2-680-15,0-4-688-16,-7 2-785 0,-2-1-191 0,-5 2 551 16,-7-1 801-1,0 3 664 1,-4 4 376-16,-2 2 376 0,0 7 768 0,0 3 289 0,0 1-273 15,0 0-296 1,0 0-296-16,0 9-256 16,0 10-72-16,-10 1 40 0,4 0-88 15,-3-3-120 16,4-2-15-31,1-5-49 0,4-5 0 0,0-5-8 0,0 0-121 16,0-5-519-16,13-11 112 31,2-5 120-31,1 4 168 0,3 2 80 0,-6 6 8 16,0 5 80-16,-2 4 64 31,0 0 8-31,-2 0-8 0,0 0 0 0,2 7 0 16,0 2-1096 15,-4-3-1401-31</inkml:trace>
  <inkml:trace contextRef="#ctx0" brushRef="#br0" timeOffset="233345.3465">21576 5843 2512 0,'0'0'1960'0,"0"0"-1287"0,0 0 351 16,0 0-304-16,0 0-424 31,0 0-200-31,0 0-96 0,124-2-584 0,-113 2-640 16,-2 0-673-1,-7-2-167-15</inkml:trace>
  <inkml:trace contextRef="#ctx0" brushRef="#br0" timeOffset="233537.3575">21576 5843 144 0,'93'-36'1776'0,"-99"36"-304"0,-6 0-175 0,1 16-257 0,-1 4-80 47,2 4-304-47,1 2-128 0,-3 3-88 0,4-1-216 15,1-3-120-15,1-3-96 0,-1-2 40 0,7-5-48 0,0-3-224 0,0-6-712 31,0-2-392-31,18-4-553 0,15 0 137 16,-4-1 216 15</inkml:trace>
  <inkml:trace contextRef="#ctx0" brushRef="#br0" timeOffset="233718.3679">21769 5978 304 0,'0'0'1024'0,"0"0"192"0,0 0 176 15,0 0-119 1,0 0-281-16,21-122-416 16,-31 105-192-1,1 6-64-15,-1 8 136 0,0 3-136 0,-1 6-240 16,0 19-72-16,2 4-8 31,5 2 0-31,1-4 0 0,3-3 0 16,0-5-8-16,7-5 0 15,11-5-72 1,3-9-376-16,12-3-280 0,-6-15-776 0,-4-3-1273 0</inkml:trace>
  <inkml:trace contextRef="#ctx0" brushRef="#br0" timeOffset="233939.3805">21930 5799 2368 0,'0'0'1752'0,"0"0"-743"0,0 0-569 0,0 0 424 0,0 0-256 0,0 0-64 0,0 0-168 16,8 74-104-16,-8-63-72 16,3-7-112-1,-3-3-16-15,0-1 56 47,2 0 88-47,1 0-16 0,1 0-200 0,2-1-432 0,5-3-264 0,3-1-144 0,9 4-224 47,-4 1-601-47,-3 0-319 0</inkml:trace>
  <inkml:trace contextRef="#ctx0" brushRef="#br0" timeOffset="234466.4107">22139 5561 3632 0,'0'0'2321'16,"0"0"-1361"0,0 0-312-16,0 0-16 0,0 0 40 15,-31 150-256 16,27-94 49-31,4 2-137 0,0-2-120 0,0-1-56 0,0-5-40 0,0-4-96 16,0-8-8 0,0-8 64-16,0-6-24 15,0-10-40-15,0-4 0 31,0-8 112-31,0-2 24 0,-12 0-40 0,-3 0-104 0,-6-12-552 16,-2-9-817-16,-16-24-663 16,8 5-817-1,6 2 105-15</inkml:trace>
  <inkml:trace contextRef="#ctx0" brushRef="#br0" timeOffset="235157.4502">21932 5902 1720 0,'0'0'1512'0,"0"0"-184"0,0 0-279 0,0 0-321 16,147-29-288-16,-105 26-176 31,3-4-112-31,-3 1-72 0,-4 1-8 15,-4-2-72-15,-6-3-88 32,-8 3-88-32,-4-2 64 0,-7 1 32 0,-5 2 80 0,-4 2 56 0,0 0 168 31,0 4 296-31,-6 0-120 0,-5 0-144 15,-3 0-128-15,6 6-128 32,1 7-8-32,2-1 0 0,5-4-48 0,0 1 40 0,2-5-344 15,14-1-312 16,0-3-104-31,-3 0-224 0,-2 0-505 0,-2-7-103 16,-2 3 680-16,-3 4 592 31,1 0 336-31,-3 0 600 0,0 0 88 0,0 0-88 0,0 0 40 16,4 0-216-1,0 0-208-15,3 0 16 0,1 0-23 0,4 0-209 32,-1-7-185-17,1-4-503-15,-3 4 88 0,-5 2 376 0,2 5 224 0,-4 0 96 16,1 0 384-1,-3 11 136 1,0 1 241-16,0-1-305 0,2 0-128 0,1-4-224 16,4-3-112-1,2-4 8-15,4 0-96 16,3 0-216-16,5-8-384 0,-4-8-497 31,2 1 369-31,-3-2 256 0,-7 5 248 0,-5-1 224 0,-4 6 280 16,-2 0 552-1,0-2 193 1,-2 1-113-16,-9 0-312 0,-5 2-216 15,1 4-208-15,-1 2-64 16,3 0-40-16,2 0-72 16,4 12 0-16,3 2-16 0,4 0 8 0,0 0 8 31,0 0-16-31,6-4-32 15,17-5 48 17,-1-4-712-32,-1-1-1384 0</inkml:trace>
  <inkml:trace contextRef="#ctx0" brushRef="#br0" timeOffset="236095.5038">22981 5595 384 0,'0'0'4401'0,"0"0"-2809"16,0 0-328 0,0 0-112-16,0 0-351 15,0 0-289-15,0 0-144 16,-120 72-40-1,109-53-160-15,7 2-80 0,4-3-72 0,0-2-8 16,0-4-8-16,8-4-384 16,10-4-232-16,2-4-449 0,2 0-311 15,1 0 16 16,-1-14-609-31,-2-1 497 0,-4 4 832 0,-5 3 640 0,-5 6 280 16,-4 2 248 0,-2 0 144-16,4 4 369 15,-4 6-41 16,2 0-128-31,0 0-184 0,2-4-256 0,2-2-168 0,3-4 72 16,3 0 192-16,-1 0-168 31,0-8-151-31,-2-8-185 0,-5-4-24 0,-1-3-449 16,-3 2-639-1,0-2-496-15,0 9-113 0,0-1 401 0,0 7 504 16,0 1 408-16,8 6 224 16,3 1 80-1,1 0 80-15,-4 0 376 0,1 6 288 0,-1 4 160 16,-4 6 241-16,0 0-97 31,-4 2-296-31,0-1-128 0,0-2-136 16,0-3-192-1,0-6-112-15,2-4-32 0,0-2-64 16,5 0 72-16,0-4-8 0,4-14 0 15,2-2-16 1,3 0-48-16,-1 2-8 16,-1 6-16-16,-3 8-48 15,-2 4-40 1,-2 0 88-16,-3 16 16 0,1 4 0 0,-3 4 8 0,2 0-8 15,-2-4-848 17,0-7-2305-32</inkml:trace>
  <inkml:trace contextRef="#ctx0" brushRef="#br0" timeOffset="236306.5159">23331 5531 2760 0,'0'0'1328'0,"0"0"-367"0,0 0 319 16,0 0-448-16,0 0-440 0,142 0-248 16,-113-3-144-1,4-7-808-15,-8 2-1473 16,-8 1-1799-16</inkml:trace>
  <inkml:trace contextRef="#ctx0" brushRef="#br0" timeOffset="236536.5291">23487 5401 1528 0,'0'0'1680'0,"0"0"-824"0,0 0 505 0,0 0-377 0,-18 117-496 15,16-76-200 1,2 0-128-16,0 0-56 15,0-7-96-15,0-4-8 0,0-10-32 32,0-6-672-32,2-6-256 0,12-8-345 0,10 0 185 15,-4-13-136-15,1-6 8 31</inkml:trace>
  <inkml:trace contextRef="#ctx0" brushRef="#br0" timeOffset="236847.5469">23631 5591 1224 0,'0'0'1248'0,"0"0"-416"0,0 0-520 0,0 0-224 0,0 0 136 16,0 0 72-16,0 0-32 0,10 48-96 31,-6-39-79-31,3 0-33 16,2-7-40-16,4-2-8 0,0 0 0 31,6-2 88-31,-5-10-96 0,3 1 0 0,-6 0 0 0,-2 5 8 15,-4 0 240 1,-1 4 232-16,-2 0-8 0,-2 2-96 0,0 0-48 31,0-3 72-15,0 3 192-16,0-4 264 0,0-1 185 15,0-5-601-15,0-4-320 16,-6 0-120-16,1-2-512 0,2-7-865 16,3 5-911-16,0 2-2033 0</inkml:trace>
  <inkml:trace contextRef="#ctx0" brushRef="#br0" timeOffset="237132.5632">23874 5372 928 0,'0'0'1600'0,"0"0"-816"0,0 0-248 0,0 0-80 0,0 0 289 16,0 0 39-16,0 72-32 0,0-42-152 31,3 5-72-31,0 3-112 15,-1 4-80-15,2-2-48 32,5-4-40-32,-1-4-88 0,9-8-32 0,-2-6 33 0,3-8 95 15,2-8-16-15,0-2 136 0,2-2-112 31,-1-19-264-31,0-23-616 16,-5 2-1433-16,-7 4-3504 31</inkml:trace>
  <inkml:trace contextRef="#ctx0" brushRef="#br0" timeOffset="239475.6972">23390 5929 2376 0,'0'0'1592'0,"0"0"-15"47,0 0 95-47,0 0-472 15,0 0-239-15,0 0-97 0,0 0-128 16,0 0-184-16,-43-7-288 16,23 10-112-16,-2 19-144 0,-1 4 0 15,6 5-8-15,7-1 0 0,8-3-48 31,2-2 24-31,0-7 16 0,16-5 0 0,6-4 8 0,5-9 0 16,4 0-104-16,4-6-48 16,4-18-104-16,-6-5-16 0,-2-6-24 15,-6-5-64 1,-8-5-104-1,-6 0 152-15,-8 0 88 0,-3 5 135 0,0 8 89 16,0 8 8 0,-9 8 153-16,2 6-33 0,3 4 136 15,2 5 64-15,0 1-160 16,-1 0-168-1,1 6-168-15,-3 15 160 32,3 9 8-32,-3 4 96 0,3 4 32 0,0 1 32 0,2-3-24 15,0-4-120 1,0-6 32-16,7-5 8 0,4-4-48 0,0-7-8 31,2-4-96-31,3-6-640 0,-3 0-1377 16,-3 0-2688-16</inkml:trace>
  <inkml:trace contextRef="#ctx0" brushRef="#br0" timeOffset="240027.7288">23645 6002 2776 0,'0'0'920'0,"0"0"-40"0,0 0 89 31,0 0-433-31,0 0-264 0,0 0-96 0,78-68-104 0,-71 62 8 16,0 0-24 0,-3 0 208-1,3-3 288-15,-3-1 56 0,1 1-24 16,-3-4-96-16,-2 4 185 31,0-1 71-31,0 3-64 0,-2 3 32 0,-12 4-176 0,-3 0-304 16,-6 0-176-1,1 11-48 1,-1 6 0-16,8 3-8 0,3-2-48 0,8 3-32 15,4-3 72 17,0-4 0-32,0 0 0 0,2-4 0 0,10-2 0 0,3-4-8 0,3-4-328 31,7 0-32-16,4 0-8-15,0-8-128 0,-3-5-144 0,-3 4 48 16,-7 0 368 0,-8 4 168-16,-6 3 72 0,1 2 88 0,-3 0 216 15,0 0 24-15,0 0-136 31,0 0-88-31,0 0-104 0,0 2-80 16,-7 8 72-16,-5 2-176 16,-2 0-120-1,0 2 72-15,0 2 136 0,4-2 88 0,0-2-8 0,6-4 0 16,4-2-56-1,0-6-633 1,16 0-1423-16,-1-6-2665 0</inkml:trace>
  <inkml:trace contextRef="#ctx0" brushRef="#br0" timeOffset="240710.7678">23891 5828 1640 0,'0'0'2192'0,"0"0"-655"31,0 0-369-31,0 0-624 0,0 0-280 16,0 0-48 0,0 0 32-16,-81 79-32 0,79-63-56 0,2-1-16 15,0-3-64-15,6-2-72 0,8-3 120 31,-1-2 24-31,0-2-16 16,1 1 0 15,-5 1-120-31,-2-3 32 0,0 0-48 0,-5 0 16 0,-2 0-16 0,0 2 8 16,0 0 40-1,0 2-48-15,-19 2-144 0,2-2-1056 0,3-3-2985 0</inkml:trace>
  <inkml:trace contextRef="#ctx0" brushRef="#br0" timeOffset="241208.7963">24067 5835 2344 0,'0'0'1456'0,"0"0"-511"0,0 0-169 0,0 0 16 31,0 0-208-31,0 0-128 16,0 0-24-16,-80 108-120 15,80-90-128-15,0-1-104 32,0-7-8-32,0-2-64 0,10-7 40 0,0-1-48 0,3 0-72 15,-3-3-8 1,4-13-240-1,-1-2-320-15,-3 0-320 0,-2-1 144 0,-3 6-24 16,-1 2 431 15,-2 4 345-31,-2 4 64 0,0 3 144 0,0 0-40 0,0 0 32 0,0 0 49 31,0 0 119-31,2 3 40 16,-2 7 176-16,3 2 24 0,-3 2-40 16,2 1 8-16,-1-1-256 15,3 1-152 1,0-5-24-16,1-2-80 0,-1-4 8 15,2-2 0-15,4-2-8 32,-1 0 0-32,-1-12-56 0,1-6-360 0,3-10-744 0,-5 4-929 15,1 2-895 16</inkml:trace>
  <inkml:trace contextRef="#ctx0" brushRef="#br0" timeOffset="241378.806">24067 5835 640 0,'150'24'1320'0,"-150"-24"-512"15,4 0 64-15,0 0 120 0,-2 11-175 32,0 3 63-17,0 1-232-15,1 2-208 0,-3-1-192 16,2-2-80-16,-2-4-64 15,0-2-104-15,2-2 0 16,2-6-1064-16,-2 0-1529 0</inkml:trace>
  <inkml:trace contextRef="#ctx0" brushRef="#br0" timeOffset="241728.826">24294 5711 1064 0,'0'0'936'0,"0"0"-72"32,0 0-80-32,0 0-208 0,0 0-216 0,0 0 137 0,44 82 47 15,-39-59-48 16,-3 0-128-31,-2 4 40 0,0 3-112 0,0-1 32 32,0 2-120-32,-2-3-48 15,-5-2-104-15,5-2 40 0,2-4-96 0,0-7 0 0,0 0 0 31,0-7-112-31,2-6-832 0,7 0-1056 0,0-2-265 16</inkml:trace>
  <inkml:trace contextRef="#ctx0" brushRef="#br0" timeOffset="241920.837">24406 5775 1216 0,'0'0'1224'0,"0"0"-232"0,0 0 0 15,0 0 105 1,0 0-185-16,0 0-256 0,0 0-8 15,0 0-136-15,41 95-120 0,-41-81-24 32,0-2 17-32,-4-1-121 15,-8-2-80-15,4-2-184 0,-2-7-1113 16,7 0-1391-1,-1 0-2601-15</inkml:trace>
  <inkml:trace contextRef="#ctx0" brushRef="#br0" timeOffset="242145.8499">24456 5801 1608 0,'0'0'1512'0,"0"0"233"0,0 0-249 0,0 0-536 0,0 0-368 0,0 0-224 0,100-6-208 16,-86 4-64 15,-3 0-96-31,-7-3-576 0,-2 3-1104 0,-2-3-1209 0</inkml:trace>
  <inkml:trace contextRef="#ctx0" brushRef="#br0" timeOffset="242453.8675">24583 5642 1504 0,'0'0'2064'31,"0"0"-1416"-15,0 0 369-16,0 0 287 0,0 0-448 0,-22 115-208 16,22-83-168-16,0-4-248 15,0-2-112 1,0-8-112-16,0-1 24 0,3-10-32 0,5-7-616 15,1 0-176 1,3 0 272-16,1-13-232 16,-1-7-416-16,2 3-105 0,-1 4 593 31,-3 7 528-31,-1 6 152 0,-5 0 600 0,0 6 352 15,-4 8-111-15,0 6-57 16,0-3-192 0,0-2-272-16,0-1-120 0,0-6-120 15,0-4-80-15,5-4-1144 16,0-3-1033-16,1-11-1055 0</inkml:trace>
  <inkml:trace contextRef="#ctx0" brushRef="#br0" timeOffset="242899.893">24751 5705 1408 0,'0'0'1488'0,"0"0"-456"0,0 0 201 0,0 0 175 0,-5 112-504 0,3-86-312 0,-1-3-216 31,3-5-168-31,0-5-64 16,0-4-40-16,12-5 0 31,3-4 56-31,0 0-8 0,3-7-79 0,0-11-73 0,-1-1-65 16,-4-6-55-16,-3 1 72 0,0 2-96 31,-6 6 96-31,-2 6 48 15,1 8 72-15,-3 2-72 32,0 0 0-32,0 11 0 0,0 6 32 0,0 1-24 0,2 0 88 15,-2-4-88 16,0-2 0-31,0-3 8 0,0-5-16 0,0-4 8 0,2 0 56 0,2 0-64 16,3-4-144 0,2-10-88-16,0-2-96 15,2 2 168-15,-2 3 56 0,0 7 0 31,-5 4 0-31,1 0 48 0,-1 0 56 16,-4 12 232-16,0 0 80 31,0 4 24-31,0 0-88 0,-27 9-248 0,-1-6-648 0,-3-1-3929 0</inkml:trace>
  <inkml:trace contextRef="#ctx0" brushRef="#br0" timeOffset="243775.9431">22674 6098 4200 0,'0'0'2049'0,"0"0"-321"16,0 0-79-16,0 0-489 16,0 0-560-16,0 0-248 0,-11-12-168 15,0 24-184 1,-3 12 0-16,-3 7 0 0,-4 4 0 0,-1 5 0 15,0 0 48 17,-2 5-40-32,-3 1 0 0,-5 4 0 0,-1 0-8 15,-8 4 16 1,-3 0-16-16,-7 4-56 0,-7 1-64 0,-8 1 64 15,-2 0 48-15,-3-1-40 16,5 2 48 0,1-4-8-16,5-2 8 0,2 0 0 15,6-4 0 16,1-1 0-31,4-4 0 0,0-1 8 0,3-3-8 0,-3 0 0 0,3-3 8 16,2-2-8 15,1-2 0-31,3-6 0 0,5-3 0 0,4-3 0 16,3-5 0-1,10-4 0-15,0-2 8 0,3-5-8 0,5-1 8 16,4-3-8-16,4-3 0 0,0 0-176 31,0 0-808-31,0-9-1113 16,4-4-2208-16</inkml:trace>
  <inkml:trace contextRef="#ctx0" brushRef="#br0" timeOffset="244126.9632">21235 7428 4520 0,'0'0'1809'0,"0"0"-393"0,0 0 489 16,0 0-625-1,0 0-808-15,0 0-320 0,0 0-144 16,0 0 0-16,-33 135 56 16,25-95-64-16,4-9 8 31,2-8-8-31,2-4 0 0,0-7 0 0,0-3 0 15,0-6 8 1,0-3 8-16,0 0-16 0,0 0 8 16,0 0-8-16,4 0-8 0,19-6 8 31,13-16 8-31,16-7-8 0,49-26-584 0,-12 7-1393 0,-6 2-3760 15</inkml:trace>
  <inkml:trace contextRef="#ctx0" brushRef="#br0" timeOffset="244836.0038">23170 7297 2696 0,'0'0'1592'0,"0"0"-959"0,0 0 215 0,0 0-56 0,-90 81-144 16,56-49-8-16,2 4 48 15,-1-3 56 1,4-2 1 15,5-5-73-31,2-5-64 0,3-4-96 0,4-5-152 0,1-2-88 0,4-3-120 31,-1 0-72-31,1 1-72 0,-1 2-8 0,1 2-8 0,-5 5-744 32,5-2-1000-32,4-5-2449 0</inkml:trace>
  <inkml:trace contextRef="#ctx0" brushRef="#br0" timeOffset="245586.0467">22804 7472 744 0,'0'0'4769'0,"0"0"-3097"0,0 0-64 15,0 0 1-15,0 0-617 16,0 0-632-16,0 0-248 0,0 10-104 0,0 10 120 31,-6 6-24-31,-7 7-24 0,-3 5 0 16,-1-1-24-1,1-5-40-15,3-6-16 0,6-6 0 16,1-10 0-16,6-3 0 31,-3-6 8-31,3-1-8 0,0 0 80 0,0 0 8 0,9-8-80 0,7-2-8 31,4 0 0-31,3 0-8 16,2 0 8-16,8 0-80 15,4-7-640-15,-3 7-1384 0,-10-1-2673 16</inkml:trace>
  <inkml:trace contextRef="#ctx0" brushRef="#br0" timeOffset="248908.2367">761 2971 3264 0,'0'0'1793'0,"0"0"-529"0,0 0 80 0,0 0 128 15,0 0-191-15,-14-23-289 16,5 13-208-16,1-5-224 0,-3 4 48 15,-1 1 105 1,1 0-105 0,-5 6-128-16,0 4-80 0,1 0-240 31,-4 15-160-31,-2 14-56 0,5 3 0 0,3 2-24 0,5-5 32 15,3-2-8 1,5-5-8-16,0-6 64 16,0-1-80-16,0-6 72 31,0 1-96-31,7-2 24 0,4 2-16 0,3-2-72 0,1 0 32 15,1 1-32-15,-1-2 56 32,1-1-8-32,-5 3 48 0,-3-4-16 15,-1 0 32 1,-2-2 56-16,-3 0 8 0,-2 0 0 0,0 3 40 15,0 2 40-15,-7 5-16 16,-8 1-16 0,-6-1 56-16,0-3-24 15,-6-2-24-15,0-3-64 16,0-5-160-1,7 0-593-15,15-16-1007 0,5-9-833 0,0-1-2896 0</inkml:trace>
  <inkml:trace contextRef="#ctx0" brushRef="#br0" timeOffset="249496.2703">784 2912 440 0,'0'0'3312'0,"0"0"-1431"31,0 0-65-31,0 0-432 0,0 0-175 16,0 0-441-16,0 0-472 15,-75 82-168 1,75-53-56-16,0 8-16 0,0 1-8 0,0 2 24 15,0 0-64 1,0-4 48-16,3-4-56 0,4-7-72 0,8-9-112 16,0-8-192-1,6-8 96-15,1 0 104 16,3-14 176-16,2-13 104 0,-4-4 16 15,0-4 136 1,-5-1 88-16,-7 0 176 0,-4 0-16 16,-5 0 104-16,-2 0-96 15,0-1-104 1,-11 4-199-16,-5 1-129 15,-1 8-80-15,3 5-329 0,3 12-383 0,2 7-824 16,5 15-2345 15,-1 12-2464-31</inkml:trace>
  <inkml:trace contextRef="#ctx0" brushRef="#br0" timeOffset="250001.2992">736 3080 1488 0,'0'0'2960'0,"0"0"-1207"0,0 0-457 15,0 0-456 1,0 0-528-16,0 0-264 0,11 10 112 0,7 4 96 0,3 2-56 31,0 2 65-15,2 1-57-16,-1-2-32 0,1 1-88 0,-2-1 16 15,2-3 16-15,0-3-64 31,-6 1 40-31,-1-4-48 0,-5-3 32 0,-5-1-72 0,-2-4 64 16,0 0-48 0,-4-9-24-16,0-8-1128 15,0-4-4866-15</inkml:trace>
  <inkml:trace contextRef="#ctx0" brushRef="#br0" timeOffset="250467.3259">1081 2788 2696 0,'0'0'2169'0,"0"0"-377"31,0 0-256-31,0 0-335 0,0 0-513 0,0 0-424 0,0 0-56 15,0 0 208 1,-8 108 40-16,-3-62-120 16,-3 6 48-16,1 4-72 15,1-2-112 1,1-4 88-16,3-6-144 0,0-11-96 0,6-7-40 15,0-12 8-15,0-7-8 0,2-4-8 32,0-3-88-32,0 0-408 15,0-29-688-15,4-3-921 16,6-1-2351-1</inkml:trace>
  <inkml:trace contextRef="#ctx0" brushRef="#br0" timeOffset="250872.349">1104 2738 1400 0,'0'0'2328'0,"0"0"-1231"0,0 0-129 0,0 0 216 15,0 0-400 1,0 0-272-16,0 0 152 15,23 51-71-15,-8-27-9 16,3 4-240 15,1 7-80-31,2 1 32 0,-1 2-40 0,-3 0-128 0,-1-3-72 0,-3 0-8 0,-4-3 8 31,1-6-56-15,-6-6 104-16,0-5-56 0,-2-6-40 16,1-3-8-1,-3-3 0-15,0-3 96 0,0 0 8 0,0 0-104 16,0 0-200-16,-13 0-1216 0,-4-11-1305 31,0 1-3664-31</inkml:trace>
  <inkml:trace contextRef="#ctx0" brushRef="#br0" timeOffset="251203.368">977 2994 72 0,'0'0'1208'0,"0"0"-464"16,0 0 144-1,0 0 104-15,0 0 33 31,0 0-329-31,142-2-48 0,-108 0-88 0,-2 0-208 0,-9 0-192 16,-4-1-160 0,-11 2-184-16,-4 1-3065 0</inkml:trace>
  <inkml:trace contextRef="#ctx0" brushRef="#br0" timeOffset="253081.4754">1935 2876 904 0,'0'0'2568'16,"0"0"-1055"-16,0 0 191 0,0 0 176 15,-2-41 9-15,-9 27-705 0,-1 2-264 16,2 4-104 0,-2 2 25 15,1 6-113-31,-2 0-216 0,-3 4-384 0,-1 14-128 0,1 6-48 15,3 2-56-15,3 1-136 16,6-2-136-16,4-8 64 0,0-1 40 16,0-4-33-1,6-5-39 1,10 1 64-16,-1-1 0 0,4-1 32 0,-1 0 40 15,1-2-16 1,0 2 96-16,-4-1 16 0,-1-2-16 16,-6 1 48-16,-4-1 64 15,-1 1 8 1,-3 5 8-1,0 1 8-15,-9 4 48 0,-7 2-8 0,-1 0-40 16,0 0-8-16,3-4-56 16,3-6-264-1,1-6-1008-15,4 0-1457 0,1-13-3128 0</inkml:trace>
  <inkml:trace contextRef="#ctx0" brushRef="#br0" timeOffset="253448.4964">1977 2832 3136 0,'0'0'1152'15,"0"0"-183"1,0 0 223-16,0 0-192 0,0 0-384 0,-53 130-336 16,48-92-168-16,3 2-40 0,2-3-72 15,0 2 8 1,2-4 40-16,14-10-48 0,-1-3 0 0,2-10-64 15,3-6 64 1,-1-6 72-16,-1 0 168 16,3-20 200-1,-4-7 273 1,-1-10-81-16,-3-1-128 0,-7-4-144 0,-6 0-80 0,0 3-280 15,-4 6-120 1,-18 14-960 0,4 7-1153-16,0 12-2200 0</inkml:trace>
  <inkml:trace contextRef="#ctx0" brushRef="#br0" timeOffset="253705.5111">2002 3071 5097 0,'0'0'2128'0,"0"0"-1096"0,0 0-344 16,0 0-175 0,0 0-249-16,0 0 88 0,0 0-32 0,0 0-96 15,71 29-72 1,-51-16-64-1,-2 0-24-15,-3-1 24 0,-3-2-88 32,-1 0-240-32,-2-4-560 0,-1-6-665 15,0 0-1167-15,-2-4-1953 0</inkml:trace>
  <inkml:trace contextRef="#ctx0" brushRef="#br0" timeOffset="254029.5296">2197 2809 4488 0,'0'0'1849'0,"0"0"-1129"0,0 0 40 16,0 0 112-16,0 0-272 0,0 0 57 31,0 0-97-31,8 129-256 16,-4-85-112-16,1-3-120 15,-3 0-64-15,0-7 40 0,2-4-40 16,0-4 88-16,2-4-96 15,-2 0 8 1,-2-4 0-16,3-3 0 0,-3-4 48 0,-2-2-56 16,0-6-392-1,0-3-744-15,0 0-545 0,0 0-2272 16</inkml:trace>
  <inkml:trace contextRef="#ctx0" brushRef="#br0" timeOffset="254422.5521">2152 2729 960 0,'0'0'2632'0,"0"0"-1399"15,0 0-145-15,0 0-248 0,0 0-144 31,0 0-208-31,117-14-200 0,-94 20-96 16,-6 11 80 15,-1 2 256-31,-4 7 57 0,-4 4 15 0,-4 2-232 0,-4-1-96 0,0-4-40 16,0-4-16 15,-2-3-40-31,-9-6-16 0,-2-4 8 0,-3-4-168 47,-15 0-480-47,6-5-1480 0,0-1-3482 0</inkml:trace>
  <inkml:trace contextRef="#ctx0" brushRef="#br0" timeOffset="255564.6174">2978 2823 1816 0,'0'0'3913'0,"0"0"-2345"0,0 0 480 0,0 0-239 0,-33-47-377 16,12 42-416-1,1 5-191-15,-2 0-449 16,0 12-296-1,-1 8-80-15,6 3-16 0,3-1 8 0,7-3-64 16,7-4 0 0,0-3-16-16,0-4-80 0,9 2-120 0,14-2 39 15,4 1 129-15,6 1 72 31,0-1 48-31,3 1 0 16,-5 1 0 0,-4-1 8-16,-7 1-8 0,-5-3-56 0,-7 0-48 15,-8 0 96-15,0-1 8 0,-10 6 0 16,-17 3 0-16,-6 0-144 15,0-2-400 17,-1-4-424-32,3-8-544 0,6-2-665 0,12 0-1952 0</inkml:trace>
  <inkml:trace contextRef="#ctx0" brushRef="#br0" timeOffset="255916.6375">3094 2735 2560 0,'0'0'2289'0,"0"0"-1193"0,0 0-624 0,0 0 144 0,0 0 64 16,-29 131-240-16,29-83-184 31,0 0-128-31,0-6-72 0,0-8-48 0,4-9-8 0,7-12 0 31,1-5 96-31,-1-6-8 16,-1-2 112-16,4-4 112 0,-4-20 473 31,0-8-49-31,-3-11-216 0,-5-4-136 0,-2-4-376 16,0 4-8-16,0 8-696 0,-16 22-552 31,6 11-401-16,-2 6-2360-15</inkml:trace>
  <inkml:trace contextRef="#ctx0" brushRef="#br0" timeOffset="256182.6528">3105 2969 4977 0,'0'0'2392'0,"0"0"-1648"0,0 0-296 0,0 0-8 0,0 0-136 16,0 0 41-1,0 0-57 1,0 0-40-16,102 67-88 0,-82-55-40 16,-5 0-64-16,2-3 32 31,-5-4-72-31,0-2 112 0,-1-3-128 0,-2 0-192 0,2 0-760 0,-4-3-889 31,-1-7-2824-15</inkml:trace>
  <inkml:trace contextRef="#ctx0" brushRef="#br0" timeOffset="256775.6867">3392 2769 2616 0,'0'0'2977'0,"0"0"-1217"0,0 0 128 16,0 0-231-16,0 0-161 16,0 0-432-1,0 0-471-15,-62-2-473 16,44 30-120-16,2 6-72 15,5 3 72 1,5-4 48-16,4 0 48 0,2-7 40 0,0-2-72 16,0-4 0-16,0 1-48 15,0-2 40 1,11-1-56-16,2-2-40 0,5-4-96 0,-1-2-8 15,3-1 8 1,1-6 15-16,-4-3 17 16,3 0-128-16,-1 0-296 0,0-22-288 15,-3 0-1120-15,-5 2-4386 31</inkml:trace>
  <inkml:trace contextRef="#ctx0" brushRef="#br0" timeOffset="259063.8176">4061 2735 3616 0,'0'0'1617'16,"0"0"-369"0,0 0 160-16,0 0 81 15,0 0-545 1,0 0-520-16,0-26-144 0,0 18 32 0,0 1 112 15,0-2 64 1,0 6-48-16,-9-2-112 0,-5 5-120 0,-3 0-120 16,-4 11-88-16,-1 10-120 31,0 8 40-31,2-2-24 0,6 2 56 15,5-6-32 1,7-2 32-16,2-6-32 0,0-1 8 0,0-2-16 16,14-2-192-16,1-1 80 15,3-1 72 1,2-2 56-1,0 2 72 1,1-1 0-16,-4 2 0 0,-1 1 0 0,-5-4 8 16,-5 2-8-16,-6-2 8 15,0-1 0-15,0 3 96 0,-8 5 48 16,-13 3-152-16,-6-1-56 15,-8 2-368 1,6-7-1096-16,7-6-2705 0</inkml:trace>
  <inkml:trace contextRef="#ctx0" brushRef="#br0" timeOffset="259467.8407">4150 2702 328 0,'0'0'1960'0,"0"0"-1072"0,0 0-240 0,0 0 217 0,0 0-289 16,-23 115-320 0,23-94-176-1,0-2-8-15,0 3-16 0,0-2 8 31,9 0-56-31,5-7 248 0,-1-3 160 0,1-2-8 0,-4-6-32 16,2-2 168-16,1 0 56 31,-4-8 433-31,-1-13 71 16,2-3-272-1,-6-2-88-15,-1-3-176 0,-3-2-200 0,0 1-264 0,-5 2-104 16,-11 5-768-16,-3 10-800 0,3 7-1377 31,3 6-3400-31</inkml:trace>
  <inkml:trace contextRef="#ctx0" brushRef="#br0" timeOffset="259694.8536">4179 2862 2576 0,'0'0'2241'0,"0"0"-1633"0,0 0 240 16,0 0 176-16,0 0-152 15,54 48-400-15,-39-32-208 16,1-3-104-1,-1 2-32-15,1-3-128 16,-3-2-272 0,-7-3-1752-16,1-4-4872 0</inkml:trace>
  <inkml:trace contextRef="#ctx0" brushRef="#br0" timeOffset="259965.8691">4364 2705 3080 0,'0'0'2113'15,"0"0"-881"-15,0 0-88 0,-12 107 16 16,3-70-439-16,3 2-401 31,-3-1-224-31,2-2 32 16,3-4-120-16,-3-5 8 0,3-4-16 0,-1-7-64 15,3-7-889 1,2-8-1095-16,0-1-2697 0</inkml:trace>
  <inkml:trace contextRef="#ctx0" brushRef="#br0" timeOffset="260196.8824">4388 2715 2864 0,'0'0'1344'0,"0"0"-199"31,0 0 223-31,0 0 128 0,0 0-271 0,65 108-481 0,-50-86-336 31,-3-1-136-15,1-4-104-16,-5-1-80 0,2-1-16 0,-3-6-72 16,-5-5-856 15,-2-2-1825-31,0-2-4088 0</inkml:trace>
  <inkml:trace contextRef="#ctx0" brushRef="#br0" timeOffset="260413.8948">4589 2619 304 0,'0'0'5641'0,"0"0"-4105"16,0 0-704-1,0 0 144-15,0 0-223 0,0 0-393 0,-13 82-208 16,1-45-88-1,-1 1-48-15,-3-1-8 0,1-5-8 0,1-1-424 0,1-8-497 32,2-6-767-17,1-10-1545-15</inkml:trace>
  <inkml:trace contextRef="#ctx0" brushRef="#br0" timeOffset="260743.9136">4586 2623 1776 0,'0'0'2921'0,"0"0"-1577"0,0 0-344 0,0 0 144 31,0 0-344-31,0 0-423 0,0 0-273 15,0 0 136-15,0 0 224 0,44 29 0 16,-25-4 80 0,-1 3-48-1,1 5-96-15,0 0-56 0,-2 1-104 0,-3 0 16 16,-1-2 0 15,-1-1 8-31,-2-4-96 0,1-4-88 0,-1-5 8 0,-2-6-80 16,-3-4 8-16,-1-2-16 31,-4-6-256-31,0 0-1072 0,0 0-2801 0</inkml:trace>
  <inkml:trace contextRef="#ctx0" brushRef="#br0" timeOffset="261719.9695">3396 3223 1720 0,'0'0'3001'0,"0"0"-1513"0,0 0-536 32,0 0-248-17,0 0-400-15,0 0 8 0,39-13-16 16,-24 12-120-1,1-4-40-15,-1 2 48 0,1-2-31 0,-1 4 47 0,1-3-8 16,2 1-16-16,-2-1-16 31,-3 2-40-31,1-2-48 16,-6 2-8-1,1 0-64-15,-7-2-72 0,0 3-1193 0,-2 1-3760 0</inkml:trace>
  <inkml:trace contextRef="#ctx0" brushRef="#br0" timeOffset="268261.3436">20524 8472 2536 0,'0'0'1296'0,"0"0"-824"16,0 0 697-1,0 0 55-15,0 0-512 0,0 0-328 0,0 0-96 16,0 0 120-16,0 0 8 15,0 0-104-15,0 0 65 0,0 0 55 16,0 0-128-16,0 0-96 16,0 0-48-1,-5 0-104-15,-4 0-48 0,3 0 0 16,2 0 0-16,-1 0 8 15,5 0 64-15,0 0-80 32,0 0-8-32,0 0 0 0,0 0-64 0,0 0-8 15,0 0-72 1,7 0 152-16,6 0 16 0,3 0 296 0,-3 0-80 15,2-4 48 1,-1-2 56-16,0 0-128 0,-1-1-104 16,-1 1-32-16,0 1-64 0,-3 1 8 31,-5 2-16-31,-2 0 0 0,-1 2-264 15,-1-6-416 1,0 2-1833-16,0-2-5552 0</inkml:trace>
  <inkml:trace contextRef="#ctx0" brushRef="#br0" timeOffset="270069.447">22218 8468 1632 0,'0'0'2544'0,"0"0"-1327"15,0 0 183-15,0 0-40 16,-4 0-504 0,4 0-520-16,-2 0-231 0,2 0-49 0,0 0-56 31,0 0-72-31,0 0-17 15,0 0 73-15,6 4 16 0,7-2 177 32,5 2 191-32,1-4-8 0,1 0-104 0,0 0-104 0,-2 0-24 0,-4 0-120 15,-3 0 120 1,0-4-72-1,-5 2-40-15,2-2-16 32,-4 2-152-32,-4-2-456 0,0 0-1201 0,0 2-3536 0</inkml:trace>
  <inkml:trace contextRef="#ctx0" brushRef="#br0" timeOffset="291059.6476">14928 9710 3712 0,'0'0'969'0,"0"0"-713"0,-1 0 576 16,1 0 160-16,0 2-352 31,0-2-248-31,0 0 320 0,0 0 112 0,-2 0 113 0,2 0-305 31,0 0-80-31,0 0 8 16,0 0-176-16,0 0-80 0,0 0-96 15,0 0-112-15,0 0-88 16,0 0-16 0,0 0-72-16,3 0 80 0,7 0 104 0,2 0-104 31,-2 0 0-31,1 0 48 15,1 0-48-15,1 0 0 0,3-2 24 16,-1 2 24-16,3-3-72 16,0 2 72-16,0-2-40 0,-1 3-8 15,1-2 16-15,1 2-16 16,-4 0 0 15,3 0 0-31,-1 0 0 0,1 0 0 0,2 0-16 0,-2 0 16 16,0 0-8-16,0 0 8 15,0 0 64-15,-5 0-64 0,1 0 0 0,-6 0 0 31,1 0 0-15,-1 0-32 0,2 0 24 15,1 0 16-31,3 0 16 0,-1 0-24 0,0 0 0 0,1 0 0 0,1 0 8 15,-1 0 40 17,-1 0-48-32,1 0 0 0,-5-4 0 0,3 0 48 0,-2 0-40 0,-2 2-8 31,1-2 16-16,1 3-8-15,-2-2-8 0,1 2-8 0,-1-2 8 0,4 2 8 0,-1 1-8 0,3 0 8 32,-3 0-8-17,-1 0-24-15,2 0 24 0,-3 0 0 0,0 0 8 16,0 0-8-16,0 0 8 31,2 0 0-31,0 0-8 0,2 0 0 0,0-3 0 0,3 3 8 31,-1-2-8-31,1 2 8 0,0 0-8 16,0 0 0-16,-3 0 0 15,1-1 0 1,-4 1 8-16,4 0-8 0,-3 0-48 0,2 0-152 0,3 0 48 16,1 0 24-1,2 0 40 1,-3 0 72-16,-1 0-96 15,-5 0 96-15,0 0-32 0,-3 0 40 32,-1 0-120-32,-2 0 128 0,4 0 0 0,-2 0-8 0,7 0 8 0,1 0 40 31,2 0-40-16,4 0 8-15,-1 0 8 16,4 0-16-16,-3 0-8 0,-1 0 8 31,2 0 8-31,-3 0-8 0,-3 0 0 0,1 0-24 0,-3 0 16 0,3 0 8 31,-3 0-64-15,-2 0 64-16,2 0 8 0,-3-3-8 0,-2 3-32 16,4-2 24-1,-6 2 8-15,3 0-8 16,-2 0 0-16,-2 0 8 0,-1 0-16 0,0 0-16 31,-1 0 32-31,-1 0-8 16,-2 0 8-16,2 0 8 0,-2 0 0 15,0-3-8-15,-4 0-432 16,-12-1-2465-16</inkml:trace>
  <inkml:trace contextRef="#ctx0" brushRef="#br0" timeOffset="294309.8335">2766 9683 3048 0,'0'0'2249'0,"0"0"-1185"16,0 0-208-1,0 0 240-15,0 0 41 0,0 0-281 0,0 0-264 16,0 0-280 0,0 0-120-16,0 0-192 15,0 0-8-15,0 0-144 16,2 0 64-1,9 0 88-15,3 0 120 0,1 0-120 0,3 0 8 16,3 0-8 0,0 0 72-16,7 0-64 0,7 0 40 0,3 0 56 31,4-1-32-31,5 1-24 15,2-4-40-15,0 1-8 16,0-1 8 0,-2 1 72-16,-5-2 72 0,-6 4-152 0,-3 1-16 0,-6 0 8 15,-3 0 8-15,-1 0 8 31,-1 0 72-31,2 0-80 0,5 0 48 16,0 0-32-16,5 0 72 31,1 0-8-31,2 0-32 0,0 0 24 0,1 0-72 0,2 0 48 16,-3 0-40-16,0 0-8 15,-2 0-8 1,-3 0 8-16,-6 1 0 16,-2 4 0-16,1-2 0 31,-3 1-8-31,3 0 8 0,4 2 0 0,2-2 8 0,2-1-8 0,3-3 0 15,2 0 40 1,-1 0-40 0,2 0-16-16,-1 0 8 0,-5 0 8 15,0-3 56 16,-4-1-16-31,-2 2-40 0,-2-2 0 0,2 0 0 0,-1 0 0 0,1-2 8 0,2 3 0 32,-2-2 88-17,2 1-16-15,-5 0-56 0,3 0-16 16,-2 1 88-1,1 0-72 1,1-1-24-16,2 2 88 0,4 0-80 0,2-3-16 0,2 3 16 0,3-1-8 31,0 0 0-31,-1 0 56 0,6 1-56 16,0 2-8-16,0 0 8 31,0 0 0-31,3 0 0 0,1 0 8 0,2 0-8 0,3 0 0 16,0 0-8-16,1 0 16 15,0 0 32 1,-3 0-40-16,-4 0 0 0,-2-1-8 15,-9-8 8 17,-6 1-80-32,-8 4 0 0,-17 2-632 0,-6 2-1744 0,0 0-4722 0</inkml:trace>
  <inkml:trace contextRef="#ctx0" brushRef="#br0" timeOffset="306141.5102">11255 8747 6177 0,'0'0'4417'0,"0"0"-2745"16,-3 0-32 0,-5 14-199-16,-5 14-641 0,-3 9-432 0,1 12-200 31,-2 8-112-16,5 7-8-15,-2-3-40 0,3 2 0 0,4-7-8 16,1-6 0 0,1-9 0-16,2-8 0 0,3-8-56 0,0-10-408 15,0-6-224 1,0-9-392-1,8-9-657-15,5-17-831 16,0-3-2305 0</inkml:trace>
  <inkml:trace contextRef="#ctx0" brushRef="#br0" timeOffset="306519.5319">11208 8751 5401 0,'0'0'2520'0,"0"0"-1208"0,0 0-271 16,0 0-505-16,0 0-328 15,0 0-72-15,0 0-64 16,71 2-64 15,-50 19 32-31,-5 4 24 0,-8 7 40 0,-3 8 216 0,-5 2 40 0,0 5-72 16,-17 0-24-1,-2 0-88-15,-6-2-24 0,-1-4-80 16,-6-3 8-16,3-2-24 0,-2-4-56 31,0-6-256-31,2-4-728 0,6-6-1713 16,10-9-4672-1</inkml:trace>
  <inkml:trace contextRef="#ctx0" brushRef="#br0" timeOffset="306950.5565">11320 9107 1272 0,'0'0'2664'15,"0"0"-575"1,0 0-409 0,0 0-216-16,0 0-255 0,0 0-465 0,109 6-360 0,-83-19-176 15,-3-5-128-15,-6-1 56 0,-1 2-16 31,-7-3-64-31,-7 1 48 0,-2 2-8 32,0-1-40-32,-4 2-56 0,-11 3-48 0,-4 5 48 15,1 8 8-15,-3 0 40 31,0 8-48-31,-1 15 0 0,4 3 0 0,2 6 56 16,8 1 24 0,3 0 64-16,5-5 24 0,0-3-96 0,3-8-56 15,12-5 40-15,3-4-56 31,2-8 0-31,4 0-160 0,13-10-344 0,-8-11-1024 0,-4-2-1761 0</inkml:trace>
  <inkml:trace contextRef="#ctx0" brushRef="#br0" timeOffset="307242.5732">11647 8893 2664 0,'0'0'4393'0,"0"0"-2705"15,0 0-367-15,0 0-529 0,0 0-120 0,0 0-344 0,-115 117-248 16,103-89-40 15,8-6-40-31,4-4-48 0,0-6-416 0,10-3-64 0,9-7-24 16,5-2-16 15,1 0 47-31,-1 0 17 0,-2 0-104 0,-3 0 160 0,-6 0 264 0,-5 0 104 16,-6 0 64 15,-2 0 16-31,0 17 272 0,-10 1-64 0,-11 2-104 0,2 2-104 15,1-4-104 17,5-6-1320-32,6-6-3345 0</inkml:trace>
  <inkml:trace contextRef="#ctx0" brushRef="#br0" timeOffset="307419.5833">11774 9038 4961 0,'0'0'2816'0,"0"0"-1704"0,0 0-223 0,0 0-369 16,0 0-344-1,0 0-104 1,0 0-48-16,0 100-24 16,0-84-456-1,0-4-585-15,0-6-543 0,0-4-1120 0</inkml:trace>
  <inkml:trace contextRef="#ctx0" brushRef="#br0" timeOffset="307657.597">11774 9038 5857 0,'18'-132'3232'0,"-18"132"-1831"15,0 0-449-15,9 0-656 0,5 4-296 31,5 19-256-31,-1 1-1568 0,-3-3-3410 16</inkml:trace>
  <inkml:trace contextRef="#ctx0" brushRef="#br0" timeOffset="308252.631">11954 8968 3528 0,'0'0'2529'0,"0"0"-665"0,0 0 217 31,0 0-721-15,0 0-808-16,0 0-408 0,0 0-136 15,0 0 8 1,-58 102 32-16,56-73-48 0,2-10 8 0,0-3-8 16,0-6-8-16,0-4-8 0,4-6-32 31,8 0-80-31,3 0 120 0,1-12 0 15,2-6-80-15,2-1-264 32,-2 0-120-32,0-1-32 0,-2 2-128 0,-6 0 23 15,-1-1 257-15,-4 4 272 0,-5 1 80 0,0 4 360 31,0 2 249-31,0 4 175 0,-3 4 40 16,-3 0-336 0,1 7-392-16,1 13-96 0,0 4 0 15,2 2 8-15,-3 4 0 31,3 3 0-31,-1 1 0 0,-1 4 16 0,-1 4 24 16,3 4-48 0,-1 1 8-16,2-1-8 0,1-1 0 15,0-2-8-15,0-6-8 16,0-8-240-16,0-7-112 0,0-8-64 15,1-8 64-15,-1-6-72 0,0 0 440 32,0-8 240-32,-3-11-112 15,-11-11 48-15,1 1 56 0,6 1-48 31,3 2 120-31,4 6 80 0,0 2-128 0,2 1-152 16,16 2-56-16,6-6-32 0,3 1-16 31,2 0-80-31,4-10-800 0,-8 4-1361 16,-5 4-3856-16</inkml:trace>
  <inkml:trace contextRef="#ctx0" brushRef="#br0" timeOffset="308669.6548">12209 8943 4809 0,'0'0'2936'16,"0"0"-2000"-1,0 0 153-15,0 0 407 16,0 0-680 0,0 0-472-16,7 125-200 0,-7-92-40 0,0 0-56 0,-3-3-40 15,-6-6 48-15,2-6-56 31,1-6-56-31,2-6 8 0,-1-6 24 16,3 0-96 0,2-8-528-16,0-14 112 0,0-6 48 0,7-6 40 15,8 2 88-15,3 2 160 16,-1 2 144-1,4 5 56-15,-5 5 64 16,1 3 80-16,-1 4 40 16,-1 4 8-16,1 1-24 0,-3 1-56 15,1 4-40-15,-3 1-64 0,0 0 56 31,0 0 40-31,0 12 64 0,0 8 104 0,-4 5-40 16,-2 11-72 0,-5 19-160-16,0-8-872 15,-12-4-5177-15</inkml:trace>
  <inkml:trace contextRef="#ctx0" brushRef="#br0" timeOffset="323237.4881">9417 8833 2696 0,'0'0'2201'0,"0"0"-753"15,0 0-256 1,0-9 96-16,-2 6-487 0,0 1-289 0,-1 2-104 0,3 0-192 16,0 0-88-1,0 0-112-15,0-1-16 16,0 1 8-1,0 0 0-15,0 0 0 0,0 0 0 16,0-3 48-16,0 3-8 0,0 0-48 31,0 0-8-31,0 0 0 0,0 0-56 0,0 0-72 0,0 0-96 31,0 0 0-31,0 0 48 16,0 0 128 0,0 0 56-16,0 0 0 0,0 0 80 0,0 0-16 15,0 0 24 1,0 0 0-16,0 0-16 0,0 0-16 0,0 0-56 31,0 0 0-31,0 0 0 16,0 0-8-16,0 0 0 0,0 0 8 15,0 0 0 1,0 0-8-16,0 0-64 0,0 0-8 15,0 0-48 1,-2 4-32-16,2 3-40 0,-4 8 200 16,3 3 152-1,-1 6-48-15,0 5-96 0,0 5 40 0,-3 3-32 16,3 4 40-16,-4 3-48 31,1-2 56-31,-2-2-48 0,3-3 0 0,1-10-16 16,1-3 8-1,2-6-8 1,0-6 0-16,0-4 8 0,0-3 0 0,0-5 0 0,0 1 8 15,0-1 48 1,0 0 24-16,0 0-32 0,0-4-56 16,0-10-1160-1,0-1-3449 1</inkml:trace>
  <inkml:trace contextRef="#ctx0" brushRef="#br0" timeOffset="323781.5192">9397 8759 3272 0,'0'0'1785'16,"0"0"-497"-1,0 0 32-15,0 0-312 0,0 0-247 0,0 0-201 16,118-21-328-16,-91 21 0 15,0 0-48 1,-6 11-72-16,0-1 16 16,-8 2-56-16,-2 2-64 31,-6 4 0-31,-5 4 384 0,0 4 120 0,-11 4-160 0,-12 1-144 15,-6 0-32-15,-2-2-112 32,0-8-16-32,4-1-48 0,4-7-592 15,4-7-848-15,7-5-1641 16,8-1-3040-16</inkml:trace>
  <inkml:trace contextRef="#ctx0" brushRef="#br0" timeOffset="324671.5701">9546 9001 5129 0,'0'0'1936'15,"0"0"-1136"-15,0 0-256 0,0 0-176 31,0 0-240-31,0 0 136 0,0 0 97 0,0 91 23 0,0-57 24 16,-6 0-152 0,-1-1-88-16,0-6-64 0,0-7-40 15,3-6-8 16,1-5-56-31,3-8 104 0,0-1 48 0,0 0 224 0,0-1 88 0,0-16-80 16,17-9-256 0,2-4-80-16,4-4-48 15,4 0-16-15,-3 4-72 16,0 4 0-1,-4 6-40-15,-7 6-8 0,-1 6 32 0,-6 6 8 16,-3 2-32 0,-1 0 0-16,-2 0-64 0,0 10 152 0,0 8 40 31,0 4 72-16,0 2-64-15,0-2 0 0,0-6 0 16,0-1-8-16,2-8 0 16,5-3 0-1,2-4-72-15,2 0 72 0,5-6 8 0,-1-14 72 0,1-4-80 31,-3 0 128-31,-4 0 8 0,-7 4-8 16,-2 2 16 0,0 6-144-1,-13 6 0-15,-5 6-576 0,-4 0-928 0,4 16-2529 0,9 0-1216 16</inkml:trace>
  <inkml:trace contextRef="#ctx0" brushRef="#br0" timeOffset="325259.6037">9994 8978 3200 0,'0'0'2977'0,"0"0"-1161"16,0 0-464-16,0 0-167 31,0 0-545-31,0 0-424 0,0 0-200 0,-118 44 40 0,106-15-56 15,6 4-8-15,4-5 8 32,2-4 0-32,0-4-96 0,0-8-88 15,10-6 48 1,2-4-32-16,5-2-168 0,2 0-8 0,5-8-16 15,-1-10 56-15,-1-2 71 16,-2-3 73 0,-5 2 160-16,-5-2 8 15,-6 9 249-15,-2-2 231 16,-2 9 168-16,0 3 112 15,0 1-96-15,0 3-80 0,0 0-336 16,-4 0-184 0,-3 11-72-16,2 8-56 0,1 2 48 0,-1 8 0 15,3 2 8 1,-2 3 0-16,0 3 8 15,-3 6 40-15,0 0-40 16,0 1-8 0,1 0 8-16,-1-2 0 0,0-2 0 0,2-2 0 15,1-7-8-15,0-6 0 16,-3-5-120-1,3-6-192-15,-6-6 56 0,-2-8 216 16,-7 0 40 15,-4 0 0-31,-2-14-16 0,0-8 8 0,3-3 8 16,7 0 0-1,5 0 168-15,10 2 112 16,0-4-88-16,12 0-24 0,15-3-64 0,8-2-24 16,7-3-80-1,3 3-40-15,8 0-768 0,-12 8-1264 0,-12 10-2561 0</inkml:trace>
  <inkml:trace contextRef="#ctx0" brushRef="#br0" timeOffset="325693.6286">10125 8975 432 0,'0'0'5801'15,"0"0"-3529"-15,0 0-567 0,0 0-337 31,0 0-776-31,0 0-400 0,0 67 96 0,0-29-56 0,0 4 0 16,0 0-104 15,-6-6-32-31,2-6-48 0,-2-9-48 16,4-5 8-16,0-11 0 31,2-3 136-31,-2-2 296 0,2 0 321 0,0-14 119 0,0-8-752 0,0-10-120 16,9-2-8-1,7-2-48 1,4 1-80-16,-1 8-96 31,2 4-456-31,-3 8-385 0,1 12-687 0,-2 3-2225 0,-4 0-2992 0</inkml:trace>
  <inkml:trace contextRef="#ctx0" brushRef="#br0" timeOffset="326164.6555">10352 9004 1376 0,'0'0'2512'16,"0"0"-895"-16,0 0-145 15,0 0-240-15,0 0-376 0,0 0-527 16,0 0-97-16,0 0 112 15,-110 97-88 1,100-64-128 0,3-3-24-16,3-4-48 15,4-4-48-15,0-8 0 0,0-3-8 31,4-5 0-31,8-6 0 0,-1 0 128 0,4-5 16 0,1-15-80 0,-1-4-64 32,1-2 0-17,-5-4-104-15,1-1 32 0,-6 6 72 0,-3 5-8 16,-3 7 8 15,0 4 200-31,0 5 296 0,0 1 144 0,0 3-224 0,0 0-224 0,0 0-136 31,0 0-56-31,2 7-128 0,2 9 120 16,0 6 8-16,4 1 0 15,-2 4 8-15,-1-1-8 32,1-2-120-32,2 2-768 0,0-6-1441 0,-1-6-3216 0</inkml:trace>
  <inkml:trace contextRef="#ctx0" brushRef="#br0" timeOffset="326747.6888">10460 9024 4993 0,'0'0'3960'15,"0"0"-2447"-15,0 0-201 0,0 0-352 0,0 0-576 16,0 0-240 15,0 0-56-31,-16 110-80 0,11-84 8 0,1-6-8 0,4-6 8 0,0-4-16 31,0-8 0-31,0-2 8 16,0 0-8-16,0 0-112 0,0-16-64 31,0-6-56-31,11-6 32 0,5-2 16 0,-1 2 48 0,1 2 72 16,-1 6 56-1,-1 8 0 1,-3 4-88-16,1 4-32 0,-6 4 72 16,1 0-16-1,-3 0 16-15,-2 7 56 0,0 7 80 0,-2 4 24 16,0-1-40-16,0 1-8 15,0-3-48 1,0-4 8-16,0-3-16 16,0-4 8-16,0-4 8 31,0 0-16-31,0 0-104 0,10-14-248 0,1-6 200 0,4-4 16 0,3-2-120 15,0 5-48-15,-4 3 120 16,-2 9 112 0,0 3-8-1,-3 3 0-15,-1 3 80 0,2 0 0 0,-4 0 120 16,-1 7 32-1,-1 9 88 1,-2 4-8-16,-2 5-24 0,0 23-208 0,0-9-392 0,-11-3-3681 16</inkml:trace>
  <inkml:trace contextRef="#ctx0" brushRef="#br0" timeOffset="329636.8541">12714 8735 2560 0,'0'0'2449'0,"0"0"-665"0,0 0 192 16,0 0 97-16,0-9-409 31,0 9-440-31,0 0-303 0,0 0-321 0,0 0-320 0,0 11-208 0,-10 17-72 31,-6 16 0-31,-7 15 8 16,-3 8-16-1,-1 2-112-15,5-5-208 0,8-10 56 0,4-10-104 16,7-10 40-16,1-12 111 15,2-7 113-15,0-8 64 0,0-5 48 32,0-2 48-17,0 0 24-15,0 0 65 0,0 0 103 0,8-3-192 16,13-10 136-16,6-1-104 31,2 2-8-31,0 2-64 0,2 0-16 0,0 4-32 0,7 4-617 31,-5 0-1119-15,-8 2-2833-16</inkml:trace>
  <inkml:trace contextRef="#ctx0" brushRef="#br0" timeOffset="330197.8862">12920 9010 1280 0,'0'0'2240'16,"0"0"-679"-1,0 0 191 1,0 0-96-16,0 0-127 0,0 0-345 0,0 0-128 16,0 0-240-1,0 0-224-15,-52-72-288 0,34 94-248 16,1 8-56-16,-2 8 0 0,2 4 17 31,5-2-17-31,6-4 0 16,4-8-177-16,2-6-103 31,0-6-128-31,0-6-112 0,11-8-16 0,4-2-24 0,6 0 48 15,-2-14 128-15,2-9 64 0,-1-7 16 16,0 1 48 0,-6 1 96-16,-6 4 160 15,-3 8 128-15,-3 6 416 0,-2 6 240 31,0 2 24-31,0 0-104 0,0 2-296 0,2 0-264 0,-1 0-144 16,4 0-296 0,3 12 296-16,-2 4-48 15,1 4-192 16,-1 6-304-31,-2-4-840 0,-1-4-3297 0</inkml:trace>
  <inkml:trace contextRef="#ctx0" brushRef="#br0" timeOffset="331016.933">13040 8957 1696 0,'0'0'3065'0,"0"0"-1025"0,0 0-272 31,0 0-327-15,0 0-713-16,0 0-528 0,0 0-184 0,-29 69 0 0,20-35-8 15,2-2-8-15,1-4 8 32,1-5 8-32,3-9-8 31,2-3 0-31,-2-9 0 0,2-2 72 0,0 0 64 0,0-4 64 15,0-12-168-15,0-8-32 16,0-3-16-16,13-6-88 0,3 3 8 0,1 1 24 16,4 8 48-1,-6 9-48-15,1 6-24 16,-3 6-56-1,1 0 72 1,-4 4 64-16,3 10 8 0,-3 1 0 0,1 3-64 0,0 3-680 31,0-7-945-31,0-5-2216 0</inkml:trace>
  <inkml:trace contextRef="#ctx0" brushRef="#br0" timeOffset="332905.041">13298 8975 1824 0,'0'0'2080'0,"0"0"-591"31,0 0 303-31,0 0-104 16,0 0-495-16,0 0-217 0,0 0-352 15,-27-28-400-15,9 53-216 31,1 4 8-31,-1 3-16 0,7 3 8 0,4-7-8 0,5-6-24 32,2-6-32-17,0-6 40-15,13-8 8 0,5-2-328 0,4 0 64 16,3-16-24 15,2-7-80-31,-3-2 64 0,-1-1-8 0,-6-2 128 16,-5 1 128-16,-6 4 56 0,-6 2 8 46,0 6 136-46,0 6 448 0,0 8 72 0,-9 1-224 0,2 0-256 0,0 10-176 0,1 16-48 0,2 6 40 16,2 10 0 0,0 4 0-1,-1 2 8-15,-2 3 0 0,1-1 8 31,-3-2-8-31,-1-1 0 0,0-3 0 0,0-3-8 0,-1-7 8 16,0-9 0-16,2-6 0 31,-2-9 0-31,1-6-64 0,-4-4 48 16,-3 0 8-16,-3-10-280 15,0-10-192 1,2-6 16-16,8-2 280 0,8 2 184 0,0-1 48 16,1 4 136-16,20 0 80 15,8-3-80 1,5-2-168-16,3-1-8 0,1-4-8 15,0-1-184 17,-7 1-680-32,-4 0-385 0,-7 3-31 0,-7 1 480 0,-6 8 360 0,-4 1 352 15,-3 6 88 16,0 1 368-31,0 8 384 0,0 1 112 0,0 2 224 16,0 2-151-16,0 0-521 16,0 11-248-16,0 12 96 15,0 3 64-15,0-1-144 0,0 2-112 0,2-5-8 16,2-4-56 15,0-8-8-31,6-4 0 0,3-6-336 0,2 0-440 16,3-6-96-16,2-12 23 31,-2 1-215-31,0-4 304 0,-1 3 368 15,-3 4 184-15,-1 1 112 0,0 6 96 0,-3-1-8 0,-4 2-8 32,-1 4 16-17,-3 2-64-15,0 0 8 0,-1 0 56 16,2 0 0 15,-1-3 0-31,4 2 0 0,0-4 0 0,1 0-48 0,-1-1-424 0,2-1-441 0,-2 6 265 47,-2 1 344-47,-4 0 272 0,0 1 32 0,0 13 392 15,0 2 184 17,0-1 1-32,0-1-241 0,0-5-216 0,0-3-64 0,0-1-48 0,0-5-8 0,2 0 120 15,9 0-56 16,1-6-64-31,1-10-208 0,1 0-360 0,-1-4-81 16,-2-1 177 15,-4 1 152-31,-4 3 248 0,-3 3 72 0,0 3 432 0,0 6 937 0,0 5 7 16,-3 0-320-16,-4 2-576 31,0 15-352-31,3 5-120 0,2 3 8 0,2-3-8 16,0 0-8 15,0-6 16-31,2-4-16 0,6-4-16 0,4-7-312 0,1-1-328 15,-2 0-72 17,3-9 32-32,-1-9-248 0,-1-5 239 0,-6 0 377 0,-2 2 320 0,-1 8 8 15,-3 3 1545 16,0 7 407-31,0 3-600 0,0 0-575 0,-5 17-601 16,-1 5-96 0,1 8-80-16,0 4 0 15,1 4 0-15,-1 2 8 0,-1 4-8 0,-3-2 16 16,2-2-8 15,-2 0 88-31,3-2-88 0,-3-5 0 0,2-7 8 16,0-5 32-1,1-8 0-15,-3-5-24 0,2-5 104 0,-4-3 0 16,0 0-48-16,-1-1-80 0,1-17-80 47,1-7-176-47,0-2 56 0,8-8-40 0,2 2 64 0,0-4-17 0,12 5 41 15,9 2 56 1,6 6-16-16,2 3 104 0,-2 4-64 15,0 3 72-15,0 6-8 16,-2-1-56 0,-4 7 56-16,2-3-8 0,-3 1 8 15,-3 0 0-15,2 0 8 16,-6 0 8-1,3-4 64-15,-3 0-64 0,-2-3 112 16,2 0-64-16,-4-1-48 0,-2 0 0 31,0-3 40-31,-5 4-40 16,-2-1 56-16,0 0-16 0,0-1 8 31,0 3-8-31,-4 2 24 0,-4 5 97 0,2 0 319 0,-1 3-48 16,-1 0-168-16,1 0-112 15,-5 0-152 1,4 14-8-1,-1 3 0-15,0 2-8 0,2 2-40 16,5 3 48 0,2-2 184-16,0 0 64 0,0 0 8 0,0-5-64 0,4 2-64 15,10-5-64-15,10-4-64 31,-2-4-696-31,1-5-2193 16</inkml:trace>
  <inkml:trace contextRef="#ctx0" brushRef="#br0" timeOffset="336195.2292">3363 6386 1400 0,'0'0'3136'16,"0"0"-1335"-1,0 0-681-15,0 0 96 0,0 0 121 0,0 0-409 31,0 0-424-31,0 0-248 16,0 0-32-16,0 0 64 0,0 0-32 16,9 5-104-1,9-5 152-15,4 0 0 0,9 0-152 0,9 0 72 31,5 0-16-31,2-2-24 16,4-2-87-16,-4 4-89 16,0 0 32-1,-3 0-40-15,-1 9-8 16,3 2 8-16,1-1 40 31,6-2-24-31,7-8-8 0,3 0 8 0,7 0 104 0,-2-12-120 0,5-7 0 16,-1 4 64-16,-3 1-56 31,-2 4-8-31,-5 1 0 0,-6 4-8 0,-4 2 0 0,-2 2 8 15,0-2 32-15,-2-2-24 32,4-4-8-32,2-2 56 0,-1-2-56 15,0 4 0-15,3-2 0 47,-4 8 0-47,-5 3-8 0,-3 0-40 0,-9 0 40 0,-8 1-80 0,-5 8 80 0,-4-1 0 0,-7-5 8 0,3-1 8 31,-6-2 64-15,6 0-72-16,-1 0 8 0,3 0-8 0,2-3 8 31,0-6 0-15,1 1 32-16,-1 2-40 0,-2 2 0 0,-2 0-200 15,-6 3-705 16,-8 1-2151-31</inkml:trace>
  <inkml:trace contextRef="#ctx0" brushRef="#br0" timeOffset="337847.3237">15611 6339 2664 0,'0'0'2161'0,"0"0"-1041"0,0 0-64 31,0 0 144-31,0 0-264 16,0 0-463-16,0 0-281 0,0-3-88 0,0 3-96 31,4 6-8-31,-2-1-1665 0</inkml:trace>
  <inkml:trace contextRef="#ctx0" brushRef="#br0" timeOffset="338504.3613">17184 6595 4761 0,'0'0'2720'0,"0"0"-1784"0,0 0-400 0,0 0 273 0,0 0-809 16,0 0-969-1</inkml:trace>
  <inkml:trace contextRef="#ctx0" brushRef="#br0" timeOffset="340150.4554">4972 7650 3528 0,'0'0'2185'15,"0"0"-1433"-15,0 0-488 16,0 0-128-16,0 0-136 31,26-1-944-31,-10-5-1065 16</inkml:trace>
  <inkml:trace contextRef="#ctx0" brushRef="#br0" timeOffset="343507.6475">16116 7588 2864 0,'0'0'1392'0,"0"0"-391"0,0 0 343 15,0 0-184-15,0 0-256 32,0 0-280-32,-11-18-31 0,11 18-97 31,-2 0-248-31,2 0-112 0,0 0-72 0,0 0-64 0,0 0-64 15,0 0-80-15,2 0 40 0,15 0 96 32,4 6 8-32,4-2 0 15,2 0 0 1,2-4 8-16,0 0 0 0,-5 0 88 0,-2 0-88 0,-2 0 0 15,-7 0 0 1,-1 2 0-16,-5 2 0 0,-3-2-8 0,-2 2 0 31,0-1-8-15,0-2 8-16,1 2-192 0,-3-3-1849 0</inkml:trace>
  <inkml:trace contextRef="#ctx0" brushRef="#br0" timeOffset="347281.8633">20726 8622 1640 0,'0'0'1936'0,"0"0"-976"0,0 0 233 15,7 4-65 1,-5-1-152-16,-2-3-496 0,2 2-280 0,4-2-48 16,-2 1 144-16,2 4 8 15,3-1-15-15,3-2-25 31,1 2-40-15,3-2-24-16,3 0-16 0,2 0-32 0,1-2-64 16,-3 0-16-1,0 0-24-15,-6 0 8 0,-4 0-56 0,-2 0 0 0,-6 2-16 16,-1-2 16-1,0 0 0 1,0 0 16-16,0 0 0 0,0 0-16 16,-8 2-1857-1,-10-2-6400-15</inkml:trace>
  <inkml:trace contextRef="#ctx0" brushRef="#br0" timeOffset="361050.6509">10988 9597 328 0,'0'0'688'0,"0"0"136"16,0 0 232-16,0 0-72 16,0 0-256-16,0 0-415 15,0-4-209-15,-2 4-96 0,-1 0 0 16,3 0-8-16,0 0 0 0,0 0-104 15,0 0 104 1,0 0 56 0,0 4 288-16,0 0 360 0,0 0-184 15,0-2-128 1,0 0-64-16,0 1-120 0,5 0-72 0,6 1 24 15,2 1 8 1,3-3 48-16,2 3 72 16,1 1 0-16,-1 0-120 15,1-2 48-15,-4 2-56 16,3-3 113-16,-1 1-145 0,4-2 56 31,3-2-80-31,3 1 32 0,1-1-136 0,7 2 0 0,-2 1 88 31,-2-2-88-31,-2 1 0 16,-3 2 0-16,-3 0 72 31,-4-1-72-31,-1 0 0 0,-2-1 0 0,3 0 0 0,-4-2 0 16,3 0 184 15,1 0-24-31,2 0 16 0,3 0-32 0,3 0 64 15,-1 0-104 17,1 0-8-32,0 0-88 0,0 0 88 0,0 0-80 0,2 0-16 0,-5 0 8 0,0 0-8 15,1 0 0 16,0 0 72-31,-1 0-72 0,1 0 0 0,-5 0 40 16,4 0-32 0,-1 0-8-1,-6 0 0-15,1 0 0 0,-3 0 0 0,-1 0 0 0,1 0 0 16,1 4 0-1,1-4 0-15,4 0 8 0,2 0 8 16,-1 0-8 0,2-4 8-1,0-3 40-15,1-1-56 0,0 2 8 16,0 1-8-16,0 2 0 0,2-1 8 31,0 1-8-31,0-1 0 0,4 0 8 0,0 1-8 16,5-6 0 15,2 1-32-31,0 1 32 0,0 1 8 0,-3 1-8 0,-6 3 0 0,-2 2 0 31,-6 0-8-15,-3 0 8-16,-1 0-8 0,0 2 0 0,1 3 8 0,3-5 0 15,1 0-64 16,4 0 0-31,1 0 48 0,5-9 8 0,-3 1-144 0,-3 0 88 0,-1 2 48 16,-5 1 0-16,-4 4-32 31,-1 0 40-31,-1-2-64 0,-1 1 0 16,3-2 56 15,0 1 16-31,5-4 0 0,2 1-16 0,-4 2 72 0,2 0-112 0,-6 0 48 0,-3 2 8 16,-8 2 0 15,-8 0-336-31,-21 0-1385 0,-11 6-5472 0</inkml:trace>
  <inkml:trace contextRef="#ctx0" brushRef="#br0" timeOffset="373541.3653">14956 10613 1384 0,'0'0'1480'0,"0"0"-336"16,0 0 89-16,0 0 15 0,0 0-72 0,0 0-168 15,0 0-159 1,0 0-273 0,0 0-272-16,0 0-168 0,0 0-32 15,0 0-88 1,0 0-8-16,0 0-8 0,0 0 8 0,0 0-8 15,2 0 0 1,9 0 56-16,3 0 72 0,1 0 104 16,1 0 48-16,4 0-104 15,0 0-72 1,0 0 16-16,2 0-112 15,0 3 16 1,1 1-16-16,2-2 56 0,-4 2-64 0,2-2 56 16,2 0-48-1,-3-2 0-15,-2 0 0 0,0 0 8 0,-5 0-8 31,-1 0 40-31,-3 0-32 16,-3 0-16-16,4 0 8 0,-1 0 8 31,5 0-8-31,-1 0 8 0,3 0-16 0,0 0-8 0,2 0-64 16,-2 0 64-16,-1 0-40 15,0 0 40 1,-2 0 0-16,1 0-8 16,-3 6 16-16,1-2-8 15,1 0 8 1,-2-2-16-16,1 1 8 0,-2-2 8 0,2-1 0 0,-1 0 0 15,-1 0 0 1,1 0 0 0,-2 0 8-16,1 0 8 0,-4 0-8 15,3 0 0-15,1 0-8 0,-1 0 8 16,-1 0-8-1,4 0 8-15,-1 0-8 0,1 0 8 16,3 0-8 0,2 0 8-1,-2 0 0-15,3 0-8 0,3 0 0 16,-4 0 0-16,4 0 8 0,-1-4-8 31,1 1 8-31,-1-4-8 0,-2 3 0 0,-2 0 0 0,-3 0 0 31,-1 2 0-15,-1 2-16-16,-2 0 8 0,3 0-40 0,-1 0 48 16,3 0-56-1,-1 0 48 1,3 0-40-16,-1 0-56 0,2 0 8 0,-1 0-8 0,-3 2-32 15,3 0 16 1,0-2 56-16,-2 0-24 16,1 0 80-16,1 0 0 15,2 0-8 1,-4 0 16-16,2-4-8 0,-3 2 8 0,-1 0-48 15,-1 2 48-15,0-2 8 16,1 2 0 0,-4-3-8-16,2 3 0 46,-4 0 0-46,1-1 8 0,-2 1-8 0,-2 0 0 0,0-3 0 0,-5 3-136 0,0-2-1561 0,-17 2-5104 16</inkml:trace>
  <inkml:trace contextRef="#ctx0" brushRef="#br0" timeOffset="379429.7021">17309 10660 520 0,'0'0'1192'0,"0"0"-560"32,0 0-56-32,0 0-168 15,0 0-288-15,0-7-120 0,0 7-152 0,0 0 48 16,0 0 104-16,0-2 0 31,0 2 216-31,0 0-8 0,-3 0-8 0,3 0-72 16,0 0-120 15,0 0 64-31,0 0-64 0,0 0 88 0,0 0 360 0,0 0 1 15,0 0-1-15,0 0 64 16,7 0-24-16,-1 0-16 0,4 0 80 0,-1 0-56 31,1 0-208-15,4 0-16-16,1 0 80 0,1 0-72 15,2 0 1 1,2 0-9-16,-2 0-152 0,0 0-48 0,-2 0-32 16,-3 0-48-16,-2 0 8 15,0 0 0 1,-2 0 0-1,3 0 48-15,-2 0-48 0,3 0 0 0,3 0 0 16,-1 0 0-16,2 0-8 16,0 0 8-16,1 0-8 0,-2 0 0 15,1 0-72-15,-1 0 8 31,-3 0-40-31,-1 0-16 16,1 0 120 0,-2 0-8-16,-5 0 8 0,2 0 8 0,-2-2 40 15,1-1-48-15,-1 1 0 0,6 2-16 16,-3-1 8-1,1 1-24-15,4-3 32 16,-3 3 0-16,1-2-104 31,-3 0-48-31,1 0 72 0,-1 2 8 0,1-2 64 0,-2 0 0 16,3 0 0-16,3 2 0 31,-3 0 8-31,0 0-8 0,2 0 0 16,-2 0 0-16,1 0-49 31,-1 0-175-31,3 0 24 0,-4 0-56 0,1 0 8 0,1 0 96 0,-1 0-16 15,-3 0 96-15,4 4 80 0,1 0 0 32,-2-2 16-32,1 3-16 46,-4-4-40-46,-6 1 24 0,-2-2-192 0,0 0-3769 0</inkml:trace>
  <inkml:trace contextRef="#ctx0" brushRef="#br0" timeOffset="383199.9177">2407 11554 3952 0,'0'0'1609'16,"0"0"-1049"-16,0 2-392 15,0-2 592-15,0 0 24 0,2 0-496 16,6 0-184-16,-2 0 0 15,3 0 232 1,-1 0-56-16,2 0 24 0,1-3-31 16,0 0-65-1,5 1-8-15,1 2-24 0,4 0-64 0,7 0-16 16,1 0-16-16,3 0-80 15,1 0 96 1,0-2-88 0,1 2 0-16,-1 0 40 15,0-2-40-15,-2 2 0 0,-4-1-8 0,0 1 8 31,0 0-8-31,2 0 8 0,2 0 0 0,3 0 16 0,5 0 24 47,4-3-40-47,-3 0 64 0,0-1-72 0,-1-3 8 0,-6 1-8 16,-4 3 16 15,-2-4-8-31,-3 5 64 0,-3 0-72 0,3 2 0 16,-3 0 0 15,2 0 0-31,1 0 0 0,5 0 0 0,3 0 0 0,-1 0 8 15,2-5-8-15,1 0-40 0,-1-1 40 0,0-4 0 16,-2 2 8 0,-2 0 8-16,0 0-8 0,-4 2 0 31,2 3 0-16,-4 3-8-15,-2 0 0 0,2 0 0 0,-3 0-8 0,-1 0 8 16,2 0 0-16,-1-1 8 31,4-5 248-31,1-1 104 0,-1-4-128 0,-1 3-88 16,-4 2-32 15,-3-1-72-31,-5 6-40 0,-4 1-280 0,-7 0-1160 0,0 3-2737 0</inkml:trace>
  <inkml:trace contextRef="#ctx0" brushRef="#br0" timeOffset="392259.4359">12870 10732 2528 0,'0'0'2096'31,"0"-8"-511"-16,0 4 135-15,-2 2-167 0,2 0-241 0,-2 2-400 16,0 0-296 0,0 0-240-16,-1 4-200 0,-1 19-176 0,-3 6 88 15,0 7 88 1,1 5-80-1,2-1-48-15,1-5-48 16,3-10 16-16,0-3-8 0,0-9 0 16,3-4-8-16,5-5 0 15,3-4 0 1,3 0-160-16,1 0-88 15,3-13 200 1,-1-2-192-16,2-1 40 16,-3 6-208-16,-3 1 96 0,-5 7-24 15,-3 2 8-15,-2 0 272 16,1 15-16-16,-2 3 72 15,3 1 96 1,1 0-88-16,-2-4 0 0,6-7 0 0,-1 1-8 0,-1-9 8 16,1 0-8-1,5 0 0-15,-1-9 136 0,3-10-56 0,-1-6 72 16,3 0-104-1,-3-1-48-15,-1 0-72 0,-3 2-344 0,-2 0-504 32,-4 6-1465-17,-5 4-3456-15</inkml:trace>
  <inkml:trace contextRef="#ctx0" brushRef="#br0" timeOffset="392956.4758">13238 10684 4793 0,'0'0'1456'0,"0"0"-912"0,0 0 616 0,0 0 40 31,0 0-471-31,11 119-321 16,-11-83-176-16,0 0-56 0,-11-3-64 31,0-4-40-31,2-5-24 0,0-7-40 0,5-6 48 0,2-5-56 31,2-4-104-15,0-2-128-16,0 0-184 0,0-2-288 15,15-15 552 1,7-2 152-16,1-3 0 0,-4 2 8 0,-1 4 0 15,-8 5 72-15,1 8-32 0,-7 3 200 0,-2 0-240 32,0 12 432-32,1 8 56 15,-3 4-96-15,2 2-168 31,0-2-144-31,0-3-80 0,5-4-8 0,2-7-600 0,-1-4-1729 16,-1-6-5136-16</inkml:trace>
  <inkml:trace contextRef="#ctx0" brushRef="#br0" timeOffset="393184.4888">13556 10924 3320 0,'0'0'3089'0,"0"0"-2033"0,0 0-736 16,0 0-192-16,0 0-80 0,-27 108-48 15,27-87-1008 1,0-5-1361-1</inkml:trace>
  <inkml:trace contextRef="#ctx0" brushRef="#br0" timeOffset="393322.4967">13579 10787 2472 0,'0'0'2529'0,"0"0"-1857"0,0 0-640 16,0 0-32-1,0 0-1593-15</inkml:trace>
  <inkml:trace contextRef="#ctx0" brushRef="#br0" timeOffset="393477.5056">13579 10787 3016 0,'-18'134'4209'0,"21"-134"-3473"15,14 0 216-15,10 0 353 32,2 0-425-17,4-6-448-15,-2-1-232 0,-2 2-120 0,-4 1-80 47,-8-1-664-47,-1 1-1016 0,-5 1-833 0,-6-2-664 0</inkml:trace>
  <inkml:trace contextRef="#ctx0" brushRef="#br0" timeOffset="393656.5158">13764 10818 2864 0,'0'0'2281'15,"0"0"-529"-15,0 0-280 16,0 0-616-16,0 0-591 0,-34 49-137 16,26-27-56-16,0 0-8 31,6-2-64-31,2-4-104 15,0-6-1177-15,2-6-1575 0,10-4-1833 0</inkml:trace>
  <inkml:trace contextRef="#ctx0" brushRef="#br0" timeOffset="393892.5293">13764 10818 1616 0,'133'93'1664'0,"-123"-93"-440"0,1 0-39 16,-3-3-249-16,0 2-448 0,-4-3-280 31,-4 0-56-15,0-1-152-16,0-2-160 0,-8 1-120 0,-4-3 72 15,-4 4 0 17,0 5 208-32,1 0 184 0,-1 0 8 0,3 11 112 0,-1 8 144 0,8 5-80 15,4-2-160 16,2 0-144-31,0-6 0 0,8-2-56 0,15-6-8 16,2-8-272 0,14 0-536-16,-5-4-1000 0,-5-8-2385 0</inkml:trace>
  <inkml:trace contextRef="#ctx0" brushRef="#br0" timeOffset="394181.5458">14022 10953 4600 0,'0'0'2433'15,"0"0"-1529"1,0 0-360-16,0 0 24 0,0 0-207 0,0 0-201 16,0 0 16-1,0 0-176-15,132-22-513 16,-113 16-975-16,-5-2-1633 31</inkml:trace>
  <inkml:trace contextRef="#ctx0" brushRef="#br0" timeOffset="394575.5684">14167 10704 2576 0,'0'0'2529'0,"0"0"-1801"0,0 0-336 31,0 0 392-31,0 0-208 16,0 0-296-16,2 121-152 0,-2-88 8 16,0-1-56-1,0-5-64-15,0-5 40 16,-2-6-56-16,0-7 0 0,-3-9-64 0,5 0-40 15,0 0-616 1,0-17-120 0,0 1 432-16,9 0 296 0,5 4 112 0,3 6 0 46,-1 6 128-46,-3 0 80 0,-3 0 8 0,1 11 24 0,-7 5-48 0,-2-1 48 16,-2-1 56 15,0 2 0-31,-2-4-112 0,-9 0-24 16,-1-4-56-16,0-2-104 31,-2-6-160-31,3 0-1296 0,4 0-2593 0</inkml:trace>
  <inkml:trace contextRef="#ctx0" brushRef="#br0" timeOffset="394795.581">14279 10893 1096 0,'0'0'2752'15,"0"0"-1599"-15,0 0-345 32,0 0 136-32,0 0-88 0,0 0-568 15,12 71-160 1,-5-68-56-16,3-3-16 0,-4 0 176 0,3 0 56 15,-3-12 0-15,2-6-64 32,-4 2-136-32,-4 0-88 0,0 8-216 0,0 1-1208 0,-12 6-1809 0</inkml:trace>
  <inkml:trace contextRef="#ctx0" brushRef="#br0" timeOffset="394980.5915">14279 10893 1768 0,'120'-47'2352'0,"-118"47"-1623"0,5 0 695 0,1 8-176 0,6 5-384 0,-3-2-344 16,5 5-7 15,-3-2-113-31,2 2-144 0,1-6-8 0,3 3-112 15,-4-3-40-15,-1-2-88 32,-1-2-8-32,-1-2-280 0,-2-4-1049 0,-3 0-1895 0</inkml:trace>
  <inkml:trace contextRef="#ctx0" brushRef="#br0" timeOffset="395194.6038">14593 10807 2616 0,'0'0'2713'0,"0"0"-1049"15,0 0-288-15,0 0-359 0,0 0-585 32,0 0-432-17,0 0-136-15,-100 127-809 0,66-86-1679 0</inkml:trace>
  <inkml:trace contextRef="#ctx0" brushRef="#br0" timeOffset="404553.1391">15027 11571 1944 0,'0'0'1072'0,"0"0"-48"16,0 0 257-16,0 0 199 31,0 0-264-31,0 0-440 0,0 0-280 0,0 0-79 15,0 0-209-15,0 0-136 16,0 0-32-16,0 0-24 0,0 1-16 16,0 3 8-16,0-2 8 31,4 3-8-31,5-1 0 15,3-2 0 1,-1-1 0-16,5-1 8 0,-1 0 48 0,3 0-56 0,1 0 8 16,4 0 48-16,0 0 8 15,1 0-64-15,3 0-8 0,-3 0 0 31,-2 0 0-15,1 0-8-16,-4-1 8 0,0 1 0 0,-1-2 8 16,-1-2 0-1,3-3 176-15,3 2 64 16,1-6-80-16,3 1-40 16,-1 0-56 15,-1 3 8-31,-1-2-32 0,-2 5 8 0,-1 1-48 0,-3 0 0 0,-3 3-8 15,1 0 0 1,-1-2 16-16,4 2-8 16,-2-2 0-16,1 2-8 0,-1 0-8 0,2 0 0 31,-1 0-48-31,-3 0 32 0,-1 0-56 15,-3 0-40-15,-3 0 64 16,-1 0 48 0,-4 2-96-16,-3-2-152 15,0 0-760-15,-8 0-1681 0</inkml:trace>
  <inkml:trace contextRef="#ctx0" brushRef="#br0" timeOffset="407497.3075">3071 12505 928 0,'0'0'1784'0,"0"0"-1064"31,0 0-480-31,0 0 160 0,0 0 184 15,0 0-263-15,7 0-241 16,-1 0-56 0,4 0 56-16,1 0 72 0,2 0 136 0,1 0 216 15,3 0-152 1,1 4-32-1,0 2-16-15,2 0 32 0,0 0 8 16,3 0-56 0,-2 0 0-16,2 0 0 0,2 2-136 15,-1 0-72-15,0 0-64 16,5 0 32-16,2 0 16 0,6 0 16 31,3 1 88-31,6-3 17 0,3 0-49 16,5-4-40-16,-1 3 96 0,-2-4 32 46,-7 2-88-46,-3-1-56 0,-5 2-8 0,-1-2-48 0,1 2 88 0,2-2-16 16,4 0 0 15,0 0-40-31,3-2 24 0,-1 0-8 0,-3 2-64 0,1-2 8 0,-4 2 48 16,-3-2-48 15,1 0-8-31,-3 0 24 0,2 0-32 0,-2 0 0 16,0 0 8 15,5 0 0-31,-1 2 16 0,3 1-16 0,3-2-8 15,-1 4 0-15,-1-2 8 0,-1 2-8 32,0 0 0-32,-5-1-64 0,1 0-32 0,-2-4 48 15,-1 0 40 16,3 0-136-31,-3 0 64 0,2 0 0 0,1-1-32 0,0-6 40 0,-5 2 0 16,2 0 64-16,-2 2-8 31,0-2 8-31,1-1 8 0,2-2 0 16,-1 2-8-16,3-2 8 0,-1-1 0 31,3 2 0-31,3 1 0 0,-4 2 0 0,3 0-8 0,-5 4 8 16,1 0 0-16,-5 0 0 0,3 0 0 31,-5 0-16-31,2 0 16 15,-2 0 16-15,0 4-16 0,2 0 8 32,0 1-8-32,3-2 8 15,2 0-8-15,0-1 8 0,1 1-8 0,3-1 0 16,5-2 0 15,-1 0 0-31,8 0 48 0,-2 0-48 0,4 0 0 0,2 0 8 16,-2 0-8-1,2 0 0-15,-6 0-48 0,0 0 48 16,-4 0 56-16,-5 0-56 0,-4 0 0 0,-1 0 0 31,-3 0 8-31,1 0-8 16,-3 0 0-16,0 8 16 31,0-2-16-31,0 2 0 0,1-2 0 0,-3 1 0 0,2-2 0 0,0 0-16 15,0-2 16-15,2 1 16 32,3-2-16-32,0 1 0 15,0-2 0-15,2 1 0 0,-1-2 0 16,1 2 0-1,0-2-56-15,-3 0 48 0,-1 0 0 0,-3 0-8 16,1 2 8-16,-5-2 8 16,-1 2 0-1,-4 0 0-15,1 0 0 16,-1-2 0-16,-5 2 0 0,4-2 0 31,-5 3 0-31,1-3 0 0,1 1-8 0,0 2 8 0,2 0 0 16,3 0 0-1,-4 0 0 1,-1-1-8-16,0-2 8 0,-3 0 0 47,-2 0 0-47,1 0 0 0,-3-2-56 0,-11-7 48 0,0-2-1393 15,-13 5-7200 32</inkml:trace>
  <inkml:trace contextRef="#ctx0" brushRef="#br0" timeOffset="417044.8536">14909 12608 280 0,'0'0'320'15,"-9"7"-112"1,5-1-128-16,-6 2-72 31,4-2-8-31,1 0-432 0</inkml:trace>
  <inkml:trace contextRef="#ctx0" brushRef="#br0" timeOffset="418415.932">14981 12637 1512 0,'0'0'1536'16,"0"0"-464"-16,0 0 25 15,0 0-113-15,0-2-120 0,0 2-240 0,0-2-216 16,0 2-40 0,0 0 64-16,0 0-96 0,0 0-23 15,0 0-81-15,0 0 64 16,0 0-64-16,0 0-112 0,0 0-112 15,2 0 96-15,11 0 128 0,3 0 96 32,3 0-112-32,4 0-16 15,0 0-16 1,-2 0-40-16,2 0 8 0,-5-2 64 0,-1 0-72 15,-1 2-40-15,-1 0-56 16,4-2 8-16,1 2 40 0,4-5 8 16,3 2-24-1,2-1 24-15,0-2-96 16,-3-1 64-16,1 0-56 31,-4 3-8-31,-4 0 48 0,-3 0-56 0,-1 2 0 0,-3 0 0 16,1 2 8 15,0-2-8-31,1 0 8 0,-3 2-8 0,3-3 8 0,-1 2 0 15,1-1 0 17,1-1-8-32,3 2-72 0,-1 1 8 0,4 0 48 15,-2 0 8 16,4 0 0-31,-1 0-8 0,1 0-32 0,-2 0 48 0,4 0 0 0,0 0 8 16,-1 0-8 0,3 0 16-16,-3 0-16 0,-2 0 0 0,-1 0 0 15,-4 0 0-15,-3 0-56 0,1 0 48 31,-1 0 0-15,1 0 8-16,3 6-8 0,2-2-8 16,1 0 8-1,3-2 8-15,-4-2 0 0,2 0 0 0,-4 0 0 31,-3 0 0-15,-1 0 0-16,-3 0 8 16,1 0-8-16,-4 0-8 0,1 2 8 31,2 4-8-31,3-2 8 0,-1 2-8 0,3 0 8 0,-1-2 0 15,-1 2 0-15,1-5 0 32,1 4 0-32,-1-4-8 0,1 2 8 0,-1 1-96 0,1 2 96 15,-1 0 48 16,4 5-48-31,-4-4 0 0,3 3 0 0,-5-1-8 0,0-4 8 0,-1-1 0 0,-3-4 0 16,-2 0 0 15,1 0 0-31,-3 0 0 0,-1 0 0 0,-4 0-656 16,0 2-1336-16,-17 0-4378 31</inkml:trace>
  <inkml:trace contextRef="#ctx0" brushRef="#br0" timeOffset="456389.1039">14392 11871 984 0,'0'0'2384'0,"0"0"-751"0,0 0-49 15,-2 0-176 1,-1 0-160 0,1 0-271-1,2 0-425-15,0 0-240 0,0 0-144 0,0 0-160 16,0 0 56-16,0 0-64 31,0 0-72-31,0 0 72 0,7 0 0 0,7 0 0 0,3 0 8 31,5 0 8-31,5 0-8 0,7-2 48 16,1-1-48-1,8 1-8-15,-1 2 8 0,0 0 64 0,1 0-64 16,-3 0-8-16,-5 0 0 16,-6 5-88-1,-4 2 88 1,-5 2-8-1,-7-1-80-15,-2-4 88 0,-3 0 72 0,-6-4-64 16,0 0 0-16,-2 0 96 31,0 0-104-31,-2 0-368 0,-14-4-2889 0</inkml:trace>
  <inkml:trace contextRef="#ctx0" brushRef="#br0" timeOffset="457157.1478">14435 11672 536 0,'0'0'2008'0,"0"0"-1016"0,0 0-80 16,0 0 497-16,0 0 151 0,0 0-144 0,0 0-199 31,0 0-193-31,-14 15-280 0,-4 3-536 16,-6 8-128-1,-1 7-64 1,-2-2 48-16,0 0-48 0,4 2-8 0,0-7-8 0,5-3 0 16,5-8 0-1,4-3 0-15,2-6 0 0,5-1-40 0,-1-5 40 31,3 1 48-15,0-1-40-16,0 0-8 0,0 0 0 0,0 0-168 16,3 0-16-1,11 3 184-15,5-2 80 0,8 4-16 16,-1-2-64-16,6 3 64 0,-1 4-64 31,12 6-688-31,-12 1-1585 0,-5-3-3672 0</inkml:trace>
  <inkml:trace contextRef="#ctx0" brushRef="#br0" timeOffset="459908.3052">10277 11639 1120 0,'0'0'2952'0,"0"0"-1167"16,0 0-377-16,0 0 104 16,0 0-87-1,0 0-473-15,0 0-184 16,0 0-120-16,0 0 16 0,0 0-64 15,0 0-159-15,0 0-113 16,0 0-176 0,0 0-72-16,0 0-64 0,-2 8-16 0,0 3 0 15,0 6-8-15,2-1-64 16,0 2 24-16,0 1 48 0,0 4-16 31,0 2 8-31,2 4 8 16,4 1 8-16,1 0-8 0,1 2 0 15,0 2 8 1,-2-1 0-16,1-1-8 0,-1-5 0 0,1-3-168 0,-2-3 40 15,-1-5 48 1,1-4 8 0,-1-5 64-16,0 2 0 15,-2-3 0-15,1-2-8 31,-1-2 8-31,-2 0 8 0,3-2 0 0,-3 2 0 0,0-2 0 0,0 0 8 0,0 0-8 32,0 0 0-32,0 0-48 15,0 0-16-15,2 0-8 16,0 0-49-16,0-8 97 31,5-3 24-31,-1-1 16 0,0-1-8 16,4-3-8-16,-1-5 0 0,2-3 0 15,1-6 0 1,0-4-8-16,2-4 8 0,-3-2 0 15,2 0 0-15,-3 4 0 32,-2 2 0-32,-1 6 64 0,-3 6-64 15,0 2 8-15,0 3 0 0,0 5 0 16,-3 7 49-1,-1-1-57-15,3 6 8 0,-3-3-8 0,0 3 48 16,0 0-40-16,0 0-8 16,0 0-64-16,0 9-865 0,-4 2-3088 15</inkml:trace>
  <inkml:trace contextRef="#ctx0" brushRef="#br0" timeOffset="474901.1627">10566 12000 4929 0,'0'0'2088'16,"0"0"-872"0,0 0 241-16,0 0-417 0,0 0-632 0,0 0-264 15,10 0 24 1,5 0 112-16,1-7-72 0,-1 0-40 0,3-6-80 15,-2 2 8-15,-3-5-48 32,0-2 56-32,0-2-96 0,-3-1 88 31,-4-1-48-31,-3 2 40 0,-3 1 128 0,0 2 152 15,0 3-72 1,-11 0-8-16,-1 5-79 0,-1 4 15 0,-1 3 8 31,-1 2 40-15,-1 0-152-16,-1 7-56 0,-2 12-48 15,2 5-16-15,1 0 8 16,3 2-8-16,1-4 8 16,8 0-8-16,2 0-56 0,2-2-8 31,0 0 8-31,12 0-24 0,7-2 72 0,4-1 0 0,4-6 0 15,-1-4 8 1,0-4 8-16,3-3 0 0,-2 0-8 0,0 0-536 16,2-18-689-16,-4 3-1135 15,-8 1-3137-15</inkml:trace>
  <inkml:trace contextRef="#ctx0" brushRef="#br0" timeOffset="475346.1882">10837 11837 3384 0,'0'0'1977'16,"0"0"-1161"-1,0 0 96 1,0 0 184 0,0 0-448-16,0 0-184 0,32 88-47 0,-27-60-89 15,-5-2-152-15,2-2-64 16,-2-1-40-1,0-8-72-15,0 0 16 0,0-7 64 0,0-4-80 16,0-4 48 15,0 0 72-31,0 0 328 0,0 0 296 0,0-12-280 0,6-11-320 31,4-2-96-31,1-8 32 0,5 1-32 0,-1 3 8 0,3 0-56 16,-3 6 48 0,-1 2-48-1,-5 9 8-15,-3 4-8 0,-3 6 0 0,-1-1-48 16,0 2 40 15,3 1-72-31,-1-1 8 0,-1-1-32 0,1-1-120 0,-4 2-224 0,0-4-592 31,0 5-1897-31</inkml:trace>
  <inkml:trace contextRef="#ctx0" brushRef="#br0" timeOffset="476166.2351">11117 11781 5193 0,'0'0'2936'0,"0"0"-1039"15,0 0-577 1,0 0-600-16,0 0-440 15,0 0-184 1,0 0-88-16,-69 116-8 0,69-98 0 0,9-5-208 0,7-8-280 16,-1-3 8-16,3-2-56 15,-1 0 96 1,-1 0 184-1,-3-6 112 1,1 2 80-16,-5 2 64 0,-3 2-72 0,-4 0 32 0,-2 0 40 16,0 6 128-1,0 8 80-15,0 2 32 0,-12 4-136 0,-5 1 0 31,2-2-104-31,4-1-168 16,2-5-1057-16,5-7-1879 16</inkml:trace>
  <inkml:trace contextRef="#ctx0" brushRef="#br0" timeOffset="476366.2465">11316 11851 3592 0,'0'0'2921'0,"0"0"-1449"0,0 0 113 0,0 0-225 0,0 4-784 0,0 10-344 15,0 2-56 17,0 2-96-32,0 2-72 0,0-4-8 0,2-2-128 15,0-5-696 16,0-3-1201-31,0-5-2215 0</inkml:trace>
  <inkml:trace contextRef="#ctx0" brushRef="#br0" timeOffset="476923.2784">11333 11633 6545 0,'0'0'2913'16,"0"0"-1673"-16,0 0 176 0,0 0-248 0,0 0-760 31,0 0-376-15,0 0-32-16,0 0-232 15,0 0-1168-15,0 0-3225 0</inkml:trace>
  <inkml:trace contextRef="#ctx0" brushRef="#br0" timeOffset="477285.2991">11601 11808 208 0,'0'0'5145'0,"0"0"-4129"0,0 0-648 0,0 0-8 15,-27 120-88 1,27-101-168-16,0-2-48 15,2-10-56-15,14-5-8 0,1-2-8 16,1 0 16 15,0-9 72-31,0-8-64 0,-1-5 72 0,-3-4-8 0,-5-1 208 16,-7 2 264 15,-2 0 273-31,0 6-97 0,-16 3-208 0,-8 7-456 0,-1 9-56 0,-4 3-1088 31,5 17-1145-15,11 0-2608-16</inkml:trace>
  <inkml:trace contextRef="#ctx0" brushRef="#br0" timeOffset="477675.3214">11808 11764 592 0,'0'0'3984'0,"0"0"-2983"16,0 0-153 0,0 0 56-16,0 0-144 0,0 0-200 0,0 0-192 15,14 71-168-15,-11-48-72 16,-3-5-120-1,0-1 57-15,2-7-57 0,-2-4-8 0,0-3 0 16,0-3 72 15,0 0-64-31,0 0 80 0,5-3-24 0,2-13-56 16,4-8 48-1,2-6 8-15,3-4-64 0,1 0 0 0,2 2 8 16,-3 7 0-16,-6 4-8 16,1 6 0-1,-4 9-8-15,0 5 8 0,-3 1 8 16,1 0 72-16,-1 5 80 15,-2 13 304 1,3 7 32-16,-3 5-224 0,3 2-104 16,1 13-168-16,-1-5-568 15,-2-7-4681 1</inkml:trace>
  <inkml:trace contextRef="#ctx0" brushRef="#br0" timeOffset="482114.5753">12430 11726 3568 0,'0'0'2129'0,"0"0"-337"16,-10-11 48-1,1 7-79-15,-2 0-313 0,-5 4-384 0,-1 0-223 0,-8 8-337 16,-4 20-272-1,0 16-176 1,0 8-48 0,7 4-8-16,5-4 8 0,10-8-8 0,7-12-40 15,0-11-8-15,7-9-80 16,12-12-216-16,4 0 32 0,3-6 40 15,6-18 111-15,-1-6 33 32,2-7-120-32,-2-1-128 0,-2 0-16 15,-4-2-168 1,-5 0-240-16,-5 4-104 0,-6 0 232 15,-8 6 256 1,-1 1 263-16,0 5 153 0,-10 4 0 0,-5 4 113 31,-1 4 271-15,3 5 72-16,4 3-16 0,0 2 80 0,7 2-56 15,-1 0-224 17,3 6-232-32,0 9 8 0,0 8-16 0,0 4 0 0,3 6 8 46,6-2 40-46,-1 4-48 0,2-7 8 0,1-1-8 0,0-8 0 0,2-7-16 0,2-4 8 16,4-6 8 0,-1-2 0-16,3 0 72 0,0-6-72 0,-1-6 64 0,0-2-64 31,-4 1 16-16,-3-2-16-15,-4 3 8 16,-4 0 0-16,-5 0 8 0,0 0 32 0,0 0-40 16,-3 0 48 15,-6 2-32-31,-2 2-16 0,0 3 40 0,-3 5-40 15,4 0 112-15,-7 11-40 16,5 8-80 0,0 6 0-16,2 0 0 15,7 5 0-15,3-7-8 0,0-3-8 0,2-2 0 0,14-6 0 16,3-4 8-1,2-6-8 1,1-2-96-16,2 0-120 0,3-15-168 31,4-12-1000-31,-6 3-2505 0,-5 2-1736 0</inkml:trace>
  <inkml:trace contextRef="#ctx0" brushRef="#br0" timeOffset="482420.5928">12824 11622 3608 0,'0'0'3097'0,"0"0"-1033"0,0 0-311 0,0 0-825 16,0 0-640 0,0 0-208-1,0 0-72-15,-65 112 0 0,65-85-8 31,0-10 0-31,9-2-104 0,8-7-280 0,1-1-136 16,0-6 32-16,-2 2 160 0,-1 0 72 31,-5 3 192-31,-4 4 64 0,-6 2-8 0,0 4 8 16,-4 1 0 15,-19 4-80-31,6-6-793 0,3-11-1975 0</inkml:trace>
  <inkml:trace contextRef="#ctx0" brushRef="#br0" timeOffset="482908.6207">12964 11671 3992 0,'0'0'1713'16,"0"0"-769"15,0 0-88-31,0 0-448 0,0 0-216 0,0 0 32 0,0 34-40 0,6-17-8 16,-4 4 136-1,4 0 0 1,-2-2-23-16,-2-1-129 0,3 0-40 16,-1-4-64-1,0-4-48 1,3-2-8-16,2-6 8 0,4-2 0 0,1 0 72 0,3 0 104 15,2-4-80 1,-4-10-24-16,1-2-64 0,-2-8-16 16,-1 4-1185-1,-9 2-2055 1</inkml:trace>
  <inkml:trace contextRef="#ctx0" brushRef="#br0" timeOffset="483287.6424">13142 11675 2616 0,'0'0'3233'16,"0"0"-1785"15,0 0-840-31,0 0-96 0,0 0-296 0,0 0-120 0,0 0-16 16,11 64-8-1,-9-46-72-15,3-3 8 0,-2-4 0 16,1-5-8-16,0-4-248 0,1-2-144 31,1-4 152-31,1-16 240 0,2-8 0 0,2-2 8 0,-2-1 0 31,-2 6 48-31,2 6 72 16,-3 7 104-16,1 12-40 0,-1 0-128 16,2 11 336-1,0 14 33-15,-1 4-113 0,-1-1-216 0,4-4-24 16,-4-6-32-16,3-6-48 31,-3-9-88-31,2-3-617 16,-4-7-359-16,0-15-1032 15,-4 0-1169-15</inkml:trace>
  <inkml:trace contextRef="#ctx0" brushRef="#br0" timeOffset="483486.6538">13367 11537 640 0,'0'0'2024'0,"0"0"-280"15,0 0-103-15,0 0-265 0,0 0-312 16,0 0-312-16,31 84-191 15,-24-43-249-15,0 11-152 0,2 3-80 16,-3 5-72 0,3 2 8-1,1-2-8-15,-2-8 0 0,1-8-8 16,0-7-56-16,0-13-120 31,0-10-544-31,-5-10-1201 0,-3-4-3576 0</inkml:trace>
  <inkml:trace contextRef="#ctx0" brushRef="#br0" timeOffset="483713.6668">13454 11626 2616 0,'0'0'2337'16,"0"0"-1393"-16,0 0 48 31,0 0 24-31,0 0-296 0,0 0-360 16,121-22-48-1,-113 40 265-15,-4 4-41 0,-4 3-48 0,0 3-144 16,-8 0-344-16,-25 4-8 15,6-8-1792 1,-2-6-4698-16</inkml:trace>
  <inkml:trace contextRef="#ctx0" brushRef="#br0" timeOffset="484037.6853">13608 11653 4480 0,'0'0'1393'0,"0"0"-233"15,0 0-176-15,0 0-448 0,0 0-528 16,0 0-8-16,85-72-864 0,-83 63-592 31,-2 4-72-31,0 0 407 31,0 5 385-31,0 0 656 0,-7 0 80 0,-1 5 416 0,5 9 416 16,-2 1 185 15,3 7 79-31,2 0-160 0,0 3-288 0,0-3-232 16,0-2-208 15,0-5-120-31,0-3-72 0,7-5-16 0,7-7-560 0,-1 0-672 0,-5 0-1209 15</inkml:trace>
  <inkml:trace contextRef="#ctx0" brushRef="#br0" timeOffset="484546.7144">13708 11456 4280 0,'0'0'2561'0,"0"0"-1681"31,0 0-832-31,0 0-48 0,0 0-2608 0</inkml:trace>
  <inkml:trace contextRef="#ctx0" brushRef="#br0" timeOffset="485124.7475">13818 11560 160 0,'0'0'4881'16,"0"0"-3161"15,0 0-328-31,0 0 113 0,0 0-601 0,0 0-648 0,0 0-112 0,0 0-96 16,0 0-40-1,-10 123-8-15,20-103 16 16,-2-6-8-16,-1-6-8 31,2-5 8-31,-2-3 0 0,1 0 8 0,3-2-8 0,1-15 64 0,-1-8 0 16,-3-2-64-1,0-4 0-15,-6-1 112 16,-2 5 40-16,0 3 120 16,-14 7-16-1,-3 11-112-15,-4 6-152 0,1 14-616 0,3 10-1344 16,8 1-2873-16</inkml:trace>
  <inkml:trace contextRef="#ctx0" brushRef="#br0" timeOffset="485426.7648">13818 11560 5801 0,'158'18'2128'16,"-156"-18"-1144"-16,-2 0 209 0,4 12-105 31,-2 6-528-15,3 5-264-16,-3-1-168 0,1 0-128 0,1-3 0 15,-3-6-216 17,2-5-144-32,0-6-232 0,-1-2 280 0,0 0 296 0,0-14 16 0,5-5 8 15,0-4 0 16,4 1-8-31,2 0 0 0,1 3 0 0,1 8 0 0,-1 2 0 16,-1 6-8-16,1 3 8 31,-4 0 64-31,1 3 232 0,-1 15 152 0,-4 4 32 16,-4 7-264 15,-2 13-216-31,0-6-976 0,-14-6-5762 0</inkml:trace>
  <inkml:trace contextRef="#ctx0" brushRef="#br0" timeOffset="487888.9056">12672 12353 2480 0,'0'0'2777'15,"0"0"-1033"1,0 0-392-16,0 0 177 0,0 0-289 0,-38-41-536 15,21 37-384-15,-6 2-88 32,0 2 208-32,2 8-184 0,-2 17-248 15,3 8 72 16,5 7 0-31,3 5-16 0,6-5-8 0,3-4 16 0,3-8-72 0,0-8 0 16,0-6 0-16,0-6 0 31,5-3 0-31,7-5-8 0,3 0-8 16,1 0-24-1,3-17 40-15,2-5 0 0,-1-2 0 0,-1-5-8 0,-3 2-208 16,0-3-160 0,-3 2-168-1,-2 0-120-15,-2 0 40 16,-5-1 144-1,-1-1-40-15,-3-2 88 0,0 0 159 0,-3-2 49 16,-8 5 64-16,-2 0 152 0,2 8 8 31,2 4 136-31,3 9 377 0,3 6 399 16,1 2-176 15,2 2-472-31,0 20-168 0,0 8-16 0,0 6 72 0,0 3 40 0,0 4-16 16,5-5-96-1,3 1-16-15,1-7-56 0,0-3 48 0,0-4-56 31,0-7 0-15,0-5-208-16,2-4-744 0,0-9-961 0,1-3-1111 16,-4-12 79-1</inkml:trace>
  <inkml:trace contextRef="#ctx0" brushRef="#br0" timeOffset="488117.9187">12750 12354 2632 0,'0'0'2073'0,"0"0"-753"0,0 0-96 0,0 0-384 15,22 110-280-15,-9-87-320 0,4-7-168 16,0-8-24-1,5-8 32-15,-1 0 0 0,-2-8-32 16,-1-14 40 15,-5-2 9-31,-5-2 7 0,-8-1 232 0,0 7 104 16,-18 2-96-16,-7 10-168 0,-4 7-176 31,5 1-32-31,6 1-456 0,14 18-913 0,4-6-1367 16,0-5-1353-1</inkml:trace>
  <inkml:trace contextRef="#ctx0" brushRef="#br0" timeOffset="488364.9328">13084 12300 832 0,'0'0'1568'0,"0"0"168"15,0 0 233-15,0 0-153 0,0 0-400 16,-33-48-327-16,17 48-241 31,1 0-280-31,-1 0-264 0,-2 12-160 16,2 8-56 15,1 6-88-31,7 1-8 0,2 1 8 0,6-3-8 0,0 0-552 0,23-7-736 0,2-7-1249 16,-1-7-3040-16</inkml:trace>
  <inkml:trace contextRef="#ctx0" brushRef="#br0" timeOffset="488741.9544">13186 12314 3424 0,'0'0'2353'16,"0"0"-889"-1,0 0-256 1,0 0-263-16,0 0-505 31,0 0-296-31,0 0-80 0,0 0-48 0,0 0 32 0,-23 105-48 0,34-96 8 0,-1-3-8 31,4-3 0-31,-1-3-8 16,3 0-72 0,1 0-16-16,2-9-112 0,-2 0-185 0,-1-2 137 15,-3 1-8-15,-3 2 72 31,-4 1 88-31,-4 1 104 0,-2-3 16 0,0 3 216 0,0 2 312 32,0 3 177-17,0 1 183-15,0 0-208 0,0 0-336 0,0 9-304 16,7 8-8-1,1 3-48-15,4-2 0 0,8-2-608 0,-2-6-1024 16,0-6-2297-16</inkml:trace>
  <inkml:trace contextRef="#ctx0" brushRef="#br0" timeOffset="489446.9947">13448 12244 4745 0,'0'0'2672'0,"0"0"-1816"15,0 0-24-15,0 0 393 0,0 0-657 16,4 104-360-16,0-68-136 16,1-4 0-16,1-1-72 0,2-9 64 0,-4-8-64 31,0-4-152-16,0-10-152-15,-1 0-16 0,1 0 160 0,0-21 160 16,4-4 0-16,0-7 8 16,1 0 0-1,3-3-8-15,-1 8 0 16,-3 4 8-16,-1 8 0 15,-2 4 72 1,-3 9 16-16,0 2 16 0,3 0-104 0,-1 4 56 16,2 13 104 15,-1 6 24-31,0 0-16 0,-1 1-104 0,-2-2-16 0,1-7-56 15,-3-5 40 1,2-2-40 0,-2-5-16-16,0-3-88 0,0 0 24 0,2-7 8 15,0-12-136-15,5-6 16 31,4-3 96-31,0 2-16 0,2 6 96 0,-1 7-88 0,-1 6-24 16,-1 7-8 15,2 0-16-31,-1 0-24 0,1 7-288 0,0-1-1 0,5-4 41 16,-2-2-304-16,3 0-96 31,-3-5-224-31,1-9 40 0,-5-4 15 0,-2 0 601 16,-7 2 392 15,-2 0 208-31,0 4 648 0,0 0 249 0,-11 4-177 0,0 2-176 0,-1 6-232 15,-1 0-288 17,2 4-128-32,2 17-104 0,0 4 8 0,5 2-8 15,4 4 0-15,0-5 8 31,0-2 72-15,11-6-72-16,5-1 0 0,3-9-8 0,0-5-296 0,5-3-1008 0,-4-2-777 0,-2-11-1855 31</inkml:trace>
  <inkml:trace contextRef="#ctx0" brushRef="#br0" timeOffset="489703.0094">13918 12166 2344 0,'0'0'2144'0,"0"0"-95"0,0 0-401 0,0 0-824 15,0 0-536 1,0 0 41-1,0 0 7-15,2 88-200 0,-1-59-40 16,-1-6-88-16,0-7-8 16,3-4-40-16,-3-6-192 0,0-3-296 31,0-3-201-16,2 0-207-15,0-12-648 0,0-5-25 0,6-3 377 16,-4 3 528 0,3-2 504-1,-1 2 160-15,-2 6 40 0,4 3 128 0,-4 2 160 0,-2 4-144 31,1 0-144-31,-1 2-440 0,-2 0-1912 0</inkml:trace>
  <inkml:trace contextRef="#ctx0" brushRef="#br0" timeOffset="489935.0226">13918 12166 4000 0,'80'46'1297'0,"-67"-50"319"16,5 0-400-16,4-3-536 31,0 1-368-31,5 2-192 0,-2-3-8 16,0 1-112-16,-6 2 0 0,-1-2-432 15,-5-5-808 16,-3 4-1000-31,-6 0-985 0</inkml:trace>
  <inkml:trace contextRef="#ctx0" brushRef="#br0" timeOffset="490191.0373">14119 12068 2656 0,'0'0'2433'0,"0"0"-1065"0,0 0-376 16,0 0-344-1,0 0-280-15,0 0-40 0,0 0-120 31,0 0 169-15,4 126 127-16,4-100-136 0,1 0-112 0,1-2-40 16,-2-3-48-1,-1-2-40-15,1-2-120 0,0-5 48 0,-5-5-48 16,3-3 56-16,-2-4-64 31,7 0-592-31,-2-11-945 0,-2-7-3536 0</inkml:trace>
  <inkml:trace contextRef="#ctx0" brushRef="#br0" timeOffset="509505.142">7991 12819 16 0,'0'0'680'0,"0"0"-72"31,0 0-40-31,-2 0-96 16,2 0 56 0,0-1 72-16,-3-3 48 0,1-1-184 0,0 2-103 15,0-1 95 1,-1 2 320-16,1-1 160 0,0 3-72 0,2 0-256 15,-2 0-272 1,2 0-176 0,0 0-32-16,0 0-64 0,0 0-56 31,0 0-8-31,0 0 8 0,0 0-8 0,0 0 0 0,0 0 0 15,0 0 8 1,0 0 73-16,0 0-81 0,0 0 0 31,0 0 0-15,6 0 8-16,8 0-8 0,-1 0 8 0,5 0-8 15,0 0 0 1,2 0 16-16,1 0-16 0,-1 0 8 0,6 0 8 0,-1-6 40 16,-1-2-56-1,-4 3 8 1,0 0-8-16,-5 1 8 15,-1 3-8-15,-3 1 0 0,3-3 8 16,1 2-8-16,5-2 0 0,0 0 0 16,0-2 0-1,3 2 8-15,1-6 0 16,-2 1 0 15,5 0 0-31,-3 1 0 0,3-2 0 0,-2 6-8 0,-3-3 8 0,0 2-8 16,1 1-8-1,-4-3-40 1,6 0 40-16,0 0-8 0,1-3 8 15,1 1-8 1,2-1 16-16,0 1-8 0,0 0 0 0,0 0 8 16,0-1 0-16,3 2-8 15,-4 1 8 16,-2 0-8-31,-1 4 8 0,-2 0-97 0,-1 2-7 16,-2 0 24 0,-2 0 24-16,1 0-16 15,0 0 72-15,1-4 8 0,2-4-8 0,2-4 0 0,1-2 0 16,0 0 0-1,-1 0-48-15,-4 2 32 0,-2 4-72 32,-8 2-56-17,-1 2-40-15,-5 4-32 16,-2 0 64-16,-2 0 96 0,0 0 56 0,-6 2-8 0,-9 8-1568 0,-9-3-3497 31</inkml:trace>
  <inkml:trace contextRef="#ctx0" brushRef="#br0" timeOffset="514028.4007">10785 12361 544 0,'0'0'1432'0,"0"1"-624"15,0-1-184-15,0 3 80 16,0-3-71-16,0 1-145 0,0-1-192 16,0 0-32-16,0 2 32 15,2-2-80-15,0 0-136 16,3 0 16-16,0 0-40 31,1 3-48-31,5-2 8 0,3 2-8 0,3-3 64 0,5 0 8 16,5 0 24-1,2 0 80-15,5 0 24 0,1 0-32 16,5 0-64-1,1 2 8 1,5-1-40-16,4 2-24 0,8-3-56 0,2 0 48 16,2 0 8-1,-2-9-48-15,-2-2 0 0,-9 0 0 16,-7 4-8-16,-10 1-384 15,-21 3-2825 1</inkml:trace>
  <inkml:trace contextRef="#ctx0" brushRef="#br0" timeOffset="580076.1784">19120 10937 2680 0,'2'6'1744'0,"2"4"-1335"0,3 6 87 0,3 6 568 15,-1 5-96-15,3 2-240 16,0 3-216 0,-3 3 16-16,-1-4 9 0,-2-1-113 0,0-2-152 31,-4-3-112-16,3-7-48-15,-3-2-48 0,-2-6-56 0,2-2 80 16,-2-2-80 0,0 0 0-16,0-1 64 0,0 10-72 0,0-4-1160 15,-2 0-3361 1</inkml:trace>
  <inkml:trace contextRef="#ctx0" brushRef="#br0" timeOffset="580710.2147">19064 11378 3936 0,'0'0'1897'0,"0"0"-1449"15,0 0 200 17,0 0-96-32,0 0-224 0,0 0-176 0,116 72-96 0,-95-54 24 0,-4-2-32 15,-1-3-48 1,-3-2 0-16,-4-5 0 15,2-6-8 17,-2 0 8-32,2-4 240 0,3-22 408 0,1-8-103 0,1-8-257 0,-5-4-184 15,-5-13-104 1,-4 13-1529-16,-2 10-4888 0</inkml:trace>
  <inkml:trace contextRef="#ctx0" brushRef="#br0" timeOffset="582186.2991">16818 11814 2536 0,'0'0'1768'0,"0"0"-431"16,0 0 87-16,0 0-432 0,0 0-352 16,0 0-344-16,-8 0-184 15,8 0-112-15,0 2-80 0,0 15 80 16,-3 5 0-16,1 2 56 31,0 6-8-31,0 2-40 0,0 5 8 0,2 3-16 31,0 4 8-31,0 3 8 0,0 2-16 0,0-3 8 0,0-3-8 16,4 0-128-1,0-8-104-15,1-6-80 16,-1-6 112 15,0-3 136-31,-1-6 0 0,2-4 64 0,-3-3 0 0,-2-1-16 0,2-1 16 16,-2-1 16-16,0-4-16 31,0 0 8-31,0 0-8 0,0 0-1432 0</inkml:trace>
  <inkml:trace contextRef="#ctx0" brushRef="#br0" timeOffset="583383.3676">16727 12327 3120 0,'0'0'2177'0,"0"0"-777"0,0 0-48 0,0 0-440 31,0 0-511-31,0 0-257 0,0 0-128 16,0 0-16-16,0 0-104 16,0 0-9-16,0 1 113 15,0 8 16-15,6-2-8 0,4 3 113 16,-1 1-41-1,-1-4 112 1,6 5-16-16,-3 1 8 16,5-2-80-16,-3 6-24 0,1-3-72 0,0 2 40 15,-2-2-40-15,0 0 48 16,-2-2-48-16,-1-4 0 0,0 0-8 15,-2-4 0 1,0 2 8 0,-1-5-8-16,0 2 8 0,0-1 0 0,-4-2-8 15,0 0 0 1,-2 0 80-16,0 0-8 0,0 0 288 15,0 0 80-15,0-2-208 16,0-8-104 0,0 0-24-16,0-2-8 31,0-3-96-31,4-2 48 0,7-7-48 0,7-5-8 0,11-26-336 15,0 5-1680 1,-6 5-6098-16</inkml:trace>
  <inkml:trace contextRef="#ctx0" brushRef="#br0" timeOffset="588276.6475">2617 13614 656 0,'0'0'584'0,"0"0"-136"0,0 0 240 0,56 12-72 0,-36-6-176 16,-2 1-64 0,6-2-168-16,1 1-104 15,-4-3 80-15,4 2 96 16,0 1 81-16,2-2-49 0,-1 0-128 15,3 0-56-15,0-2-40 16,0 3 112 0,3-4 32-16,1-1 16 0,-2 0-128 0,0 0-16 31,-2 0 8-16,-2 0-8-15,1-1-24 0,-1-8 48 0,0 3-72 0,2-2-40 16,0 1 72 0,2 4-80-16,0-1 64 15,3 2-56-15,-1-1 32 0,3 2 40 16,2-3 40-1,2 0-24-15,2-1 80 16,3 0 16-16,1 1 56 0,-1 0-88 31,2-1-48-31,0 2-8 0,1-1 16 0,2-1-56 0,1 2-24 16,1-1 0 15,3 0-40-31,1 0-16 0,2-2 0 0,0 2 8 16,2 1 8-16,-2 2 40 31,-1 1-48-31,1 0 0 0,0 0 0 0,-2 5 0 0,-2 6-40 0,-1-4 40 31,-4 2 8-15,1-6 8-16,-4 0-16 0,-1-3 88 15,-1 0-88-15,-2 0 0 31,1 0 0-31,-1 0 8 0,1 0-8 0,-3 0 0 16,2 0-8-16,1 3 16 16,1 2-8-1,0-1 0-15,3-2 0 0,5 0 96 16,3-2-96-16,0 0 0 0,3 0-8 31,-2 0 16-31,2 0-16 0,-2 0 8 0,-3 0 0 0,3 0 128 16,0 2-128 15,0 6 0-31,2 0 0 0,0-1 0 0,2-1 8 15,2 3 40-15,3-5-40 0,4 2-8 32,2-2 9-32,1 4 7 0,-1 2-8 0,-2 2 48 15,-5 2-56 32,-3 2-8-47,1 0 8 16,0-2 0-16,0-2 0 0,1-1-8 0,-1-6 8 0,0-1 80 0,1 2-72 0,-1-2-8 0,-2 0 0 15,1 0 0 16,-3 1 0-31,-3-2 8 0,1 1-16 0,-5 2 16 16,-2 0-16 15,3-2-40-31,-4-2 48 0,4-2-8 0,2 0 8 0,-2 0-64 0,4 0-17 0,0 0-23 31,0 0 96-15,0 0 0-16,-1 0 8 0,1 0 0 16,-2 0-24-16,-3 0-56 31,-2 0 80-31,0 0-8 15,-1 2-152-15,1-2-16 0,3 0 0 0,1 0 16 16,1 0 64 0,2 0-88-16,0 0-24 0,-3 0 0 0,-2 0 104 15,-4 0 48-15,0 0-40 0,-2 0-112 31,-1 0 72-31,1 0 88 0,-3 0-8 0,2 0 0 16,-1-2-568 15,1-5-128-31,-1-4 312 0,-3 4 256 0,0 0 112 16,-5 1-32-16,2 2 104 0,-4 0 8 31,0 2-8-31,-2 0-8 0,1 0 8 0,-1-3 0 0,0-1 0 16,3-5 48-1,3 1 16 1,5-2 112-16,1 1-40 0,3 0-32 15,1 1-24-15,0 4-32 32,0 0-32-32,-5 4-16 0,1 0 16 0,-5-3 40 15,-1 4-8 16,3-5 8-31,3-1 56 0,-1 0-16 0,1-1 16 0,-1 2 32 0,0 2-128 16,-5 2 56-16,0 2-72 31,-8 0 0-31,-3 0 24 0,-6 0-16 16,-2 0 0-16,-3 0-8 15,2 0 0 1,0 0 0-16,1-6-56 0,5 2 56 0,0-1-8 16,4 4-40-16,2 1-136 15,-2 0-80 1,-2 0-152-16,-8 0-40 0,-9 0-1425 15</inkml:trace>
  <inkml:trace contextRef="#ctx0" brushRef="#br0" timeOffset="597916.1988">19882 12587 4384 0,'0'0'1897'0,"0"0"-673"31,0 0-480-31,0 0-608 0,3 8-112 0,-1 12 24 0,0 8 32 15,0 7-72 17,0 6 248-32,1 4 64 0,1-1 121 0,0 0 279 15,1-6-144 1,-3-4-40-16,3-6-208 0,-3-6-96 0,0-6-120 15,0-6-16-15,0-2-88 16,-2-2 40-16,0-2-40 0,0 2 0 16,0 4-8-16,0 2-848 31,0 0-1016-31,-4-6-2641 0</inkml:trace>
  <inkml:trace contextRef="#ctx0" brushRef="#br0" timeOffset="598565.2359">19887 12481 3952 0,'0'0'2129'16,"0"0"-1609"-16,0 0-48 0,0 0 136 15,0 0-64-15,0 0-256 32,127 6-216-32,-98 2 8 0,-3 4 40 0,-6-3-16 15,-6 6 0 1,-6 1 168-16,-8 3 345 0,0 6 23 0,-6 3 0 15,-18 5-216-15,-2 0-200 16,-2 1-64 15,-2-3-88-31,5-3-72 0,1-4 0 0,0-3-904 16,6-3-1713 15,3-7-5224-31</inkml:trace>
  <inkml:trace contextRef="#ctx0" brushRef="#br0" timeOffset="599268.2761">20136 12675 5209 0,'0'0'3256'0,"0"0"-1735"0,0 0-505 0,0 0-408 16,0 0-352-16,0 0 104 0,0 0-72 0,27 137-80 15,-23-102-80 17,-2-4-32-32,-2-6-88 0,3-4 0 0,-3-6 56 0,0-8 0 0,0-1 40 15,0-4 40 16,0-2-40-31,0 0 24 0,2 0-72 0,6-7-8 0,4-10 16 0,5-10-48 16,2 0-16-16,-1-3-152 0,-1 6 0 47,-3 2 56-47,-3 8-64 0,-5 4 56 0,-1 3 88 0,-1 6 8 15,-4-2-32-15,0 3 40 16,3 0 0-16,-3 0-8 31,2 0-96-31,0 0-40 0,5 7 64 16,-1 8 80-16,1 6 0 15,0 3 8 17,0 0 0-32,-1 0-8 0,1-7 0 0,1-2-120 15,2-7 72-15,1-6-32 0,3-2-24 0,-1-2-8 47,3-18 96-47,1-8 8 0,-3-8 8 16,-3-3 96-16,-7 1 8 0,-4 2 32 0,0 6-72 0,-4 6-56 0,-15 11-8 15,-2 13-376-15,-8 8-648 47,6 17-1433-47,3 4-2304 0</inkml:trace>
  <inkml:trace contextRef="#ctx0" brushRef="#br0" timeOffset="600038.3202">20718 12597 1872 0,'0'0'3049'0,"0"0"-985"0,0 0-64 0,0 0-687 0,0 0-633 0,0 0-344 16,-112 74-160-16,103-42-24 31,7 1-32-31,2-8-56 0,0-4-64 16,0-6 8-16,7-6-8 0,3-6 0 15,2-3-64 1,1 0 0-16,1-7 0 0,1-16-56 0,-1 0-144 16,-3-1 8-1,-2-2 48 16,-3 5 88-31,-1 1 120 16,-5 4 8-16,0 2 80 0,0 1 248 0,0 6 40 0,0 0 8 0,0 2 8 16,0 1 64-16,0 4-64 31,0 0-112-31,0 0-280 0,0 15-8 15,0 10 8 17,0 11 8-32,0 7 40 0,2 4-48 0,3 2 16 0,-1-4-8 0,3 2 8 0,1-6-16 15,0 1 0-15,-2-7-184 31,-2-3 96-31,1-5-72 16,-3-6 0-16,0-4-120 0,-2-5-16 16,0-6-24 30,-4-5 112-46,-11-1-168 0,-6 0 8 0,-1-4 96 0,2-5-48 0,4-4 256 16,3-1 64-16,7 3 528 16,3-3 24 15,3-5 40-16,0-1-64 48,3-4-120-63,12-4-104 0,5-2-144 0,4-2-96 0,-1 0-64 0,3-2-712 0,-5 8-1872 0,-10 5-6738 15</inkml:trace>
  <inkml:trace contextRef="#ctx0" brushRef="#br0" timeOffset="603507.5186">20853 12605 568 0,'0'0'5001'0,"0"0"-3505"15,0 0-312-15,0 0-224 0,0 0-151 16,0 0-393-16,0 0-240 16,0 0-168-16,-17 38 216 15,17-3 160-15,0 1 232 16,4 2-96-1,-1-3-96-15,-1-4-128 0,0-8-80 0,0-6-80 32,-2-7 64-32,2-6-192 0,-2-2 112 15,0-2 32 1,0 0 233-16,0-6 303 0,0-12-368 0,0-6-240 15,0-5-80 1,0 0-40-16,4-2 40 0,4 3-8 0,5 6-48 16,0 1-64-16,7 4-56 31,1 3-80-31,0 0 40 15,2 7-64-15,-1 1-49 16,-4 6 41-16,-5 0 112 0,-2 0 96 0,-1 13 72 16,-8 9 8-16,-2 6 0 31,0 4 8-31,0-3 40 15,0-8-40 1,-2-6-8-16,2-7 0 0,0-5 8 0,0-3 0 16,0 0 0-16,0 0 64 0,0-6 8 31,8-8-16-31,10-2-64 0,0-2 0 0,0 2 0 31,-3 3 8-31,-4 2 0 0,-1 4 0 16,-6 2-8-16,-2 1 80 15,-2 0 8 1,0 0 169-16,0 1-177 0,-4-2-80 15,-6 1-136 1,2 2-337-16,1 0-31 0,1 2-112 16,1 0-280-16,3 0-912 15,-1 0-2737-15</inkml:trace>
  <inkml:trace contextRef="#ctx0" brushRef="#br0" timeOffset="603787.5346">21170 12725 1216 0,'0'0'0'16,"0"0"-184"-16</inkml:trace>
  <inkml:trace contextRef="#ctx0" brushRef="#br0" timeOffset="603888.5404">21170 12725 520 0,'9'-4'0'0</inkml:trace>
  <inkml:trace contextRef="#ctx0" brushRef="#br0" timeOffset="604439.5719">21183 12725 208 0,'0'0'1328'0,"0"0"-408"0,0 0 40 0,0 0 152 16,0 0 153-16,0 0-369 31,0 0-208-31,0 0 16 0,23 93-352 16,-21-79-192-1,0-2-32 1,0-4-24-16,1-4-56 0,-1-4 88 0,-2 0 233 31,2 0 375-31,0-12-176 0,0-10-344 0,2-6-224 16,-1-1-176-16,0 4-576 0,-1 4-121 31,0 5 121-31,2 6 264 0,1 2 176 0,0 2 152 0,3 2 152 15,-1 0-64 17,2 2 72-32,-3-1 0 0,1 3-8 0,-2 0 8 0,-3 0 184 0,0 15 384 15,-2 7 88 1,0 4-168-16,0 1-95 15,-4-4-89-15,-1-5-72 0,0-3 32 32,1-9-32-32,4-2-48 0,0-4 96 15,0 0 56 1,0 0 48-16,0-13-248 0,0-5-136 0,0-4-128 15,11-1-64-15,2 2 0 32,1 4 88-32,0 5 96 0,-1 5 0 0,-5 3-64 0,2 4 64 31,-4 0-8-16,-1 2 16-15,-1 13 8 0,-4-2 80 0,0 4-88 16,0 3-288 0,0-3-1336-16,0-4-2321 0</inkml:trace>
  <inkml:trace contextRef="#ctx0" brushRef="#br0" timeOffset="605106.6101">21638 12252 1608 0,'0'0'2840'0,"0"0"-1055"31,0 0-41-31,0 0-151 0,0 0-689 15,0 0-568-15,0 0-248 16,0 44 112 0,0 4 64-16,-6 12-64 0,-10 13-64 0,-5 5 16 15,2 0 72-15,-4-2-64 16,5-7 40-1,3-11-72-15,4-12 8 0,1-10-128 16,8-13 0-16,0-8 8 31,2-9 32-31,0-6-48 0,-2 0-480 0,2-16-1264 0,-2-4-5866 0</inkml:trace>
  <inkml:trace contextRef="#ctx0" brushRef="#br0" timeOffset="605517.6336">21829 12310 6705 0,'0'0'2809'0,"0"0"-1649"15,0 0-16 1,0 0-504-16,0 0-320 0,0 0-104 0,0 129-8 15,0-77 16-15,0 2-72 32,0-2-56-32,0-2-96 0,0-4 48 0,0-6-48 15,5-8 0 1,1-7-248-16,2-9-160 15,-4-6-208-15,0-4-392 0,1-6-488 0,-1 0-1073 32,-4 0-2024-32</inkml:trace>
  <inkml:trace contextRef="#ctx0" brushRef="#br0" timeOffset="605825.6512">21894 12206 1216 0,'0'0'2064'0,"0"0"-936"0,0 0-31 0,0 0-121 16,0 0-288-16,0 0-64 31,110 28-272-31,-100-15-168 0,-3 6 208 16,-5 2 96 15,-2 2 273-31,0 6-41 0,-11 0-72 0,-9 4-288 0,-7 0-192 0,-11 14-168 0,5-9-1312 31,6-8-3305-31</inkml:trace>
  <inkml:trace contextRef="#ctx0" brushRef="#br0" timeOffset="606252.6756">22037 12453 5265 0,'0'0'1592'0,"0"0"-1120"15,0 0 248-15,0 0 72 0,0 0-79 0,6 112-169 16,-6-69-280-16,-2-6-88 31,-2-7-128-31,0-9 40 16,4-9-88-16,0-11 0 15,0-1 64 1,0-7 448-16,0-22-304 0,0-9-208 0,13-10-296 0,2 0-808 16,3 4-9-1,2 10 521 1,0 16 408-16,0 14 80 15,-5 4 104 1,1 20 128-16,-3 12 160 0,1 2-80 0,-3-4-24 16,1-4-32-16,-1-8-80 15,1-8-64 1,0-10-8-16,1 0 305 15,3-12-89 1,-3-14-48-16,-4-6-80 16,-2-2-88-16,-7 4-64 0,0 8-513 31,-14 16-615-31,-5 6-840 0,-1 0-2673 0</inkml:trace>
  <inkml:trace contextRef="#ctx0" brushRef="#br0" timeOffset="608358.7961">22529 12422 600 0,'0'0'616'15,"0"0"88"1,0 0-144-16,0 0-248 0,0 0-128 0,0 0-176 0,0 0 48 16,-4 0 16 15,4 0 88-31,0 0 152 0,0 0 192 0,0 0 145 15,0 0 319 17,0 0 152-32,0 0-56 0,0 0-168 0,0 0-159 0,0 0-257 0,0 0-264 15,0 0-136 1,0 0-72-16,0 0 0 15,0 0-8-15,0 0 64 16,-3 0-56-16,1-1-8 16,0-4 48-16,-1 1-48 0,1 3 104 15,-2-2 40 1,2 2 16-16,2-2-80 0,-2 3-72 0,2 0 56 31,0 0-64-31,0 0-8 16,-2 0 0-16,2 0-56 0,0 0 56 15,-4 0-88-15,4 0 40 0,0 0 56 16,-1 0-8-16,-1 0 8 15,-3 0 0-15,0 0 0 16,1 0-80 15,-2 11-128-31,-1 1-120 0,-2 4-416 0,4 0-217 0,1-3 353 16,2 2 408-16,2-3 144 0,0 0 32 15,0-2-24 17,0-3 48-32,0 2 48 0,4-1 112 0,3-4 152 15,-2 0-136 16,1-2-40-31,-1-2-16 0,-1 0-32 0,0 0 32 0,6 0-40 0,-5 0 0 16,5-8-56 0,1-2-24-16,-2 4 0 15,-2-3-1928 1</inkml:trace>
  <inkml:trace contextRef="#ctx0" brushRef="#br0" timeOffset="608938.8293">22520 12241 936 0,'0'0'4969'0,"0"0"-3457"15,0 0-576 1,0 0-128-16,0 0-375 31,0 0 271-31,0 0 8 0,0 107-160 0,0-71-72 0,5 2-200 16,2-1-144 15,-1-5-56-31,3-2 8 0,2-8-88 0,0-4-8 16,0-7 0-1,-1-2 8-15,-2-5 0 0,-3-2 0 16,-2-2-136-16,0 0-32 0,-1 0 0 15,-2 0-112 1,2 0-200 0,-2 0-72-16,0 0 280 0,2 0 120 15,-2 0 152 1,0 0 0-16,0 0 0 0,4 0 8 0,-2 0-8 15,0-8-312-15,2-5-1961 16,-4 6-4064-16</inkml:trace>
  <inkml:trace contextRef="#ctx0" brushRef="#br0" timeOffset="609405.856">22652 12425 2720 0,'0'0'1560'0,"0"0"-951"0,0 0 527 0,0 0-96 0,0 0-416 15,11 110-336-15,-3-90-176 16,2-4 56 15,-1-6-160-31,-1-4 152 0,-1-6 112 0,-2 0-192 0,1 0 48 0,-1-15 16 16,1-6-144 15,1-8-144-31,-2 0-336 0,2-3-480 0,-3-1-664 16,-2 8 303-16,0 5 897 46,0 9 424-46,-2 7 512 0,2 4 73 0,-2 3 287 0,0 16 416 0,0 7-472 0,0 1-256 0,0-1-264 16,5-4-152 0,-1-6 0-16,6-7-144 15,3-9-176-15,1 0-1048 16,-4 0-1000-1</inkml:trace>
  <inkml:trace contextRef="#ctx0" brushRef="#br0" timeOffset="609625.8686">22890 12411 3888 0,'0'0'1713'0,"0"0"-177"16,0 0-464 0,0 0-360-16,0 0-336 15,0 0-175 1,0 0-49-16,-34 42 80 0,34-26-232 15,5-2 64-15,4-2-16 0,0-2 8 16,2-4 16 0,0-2-72-16,4-4-825 0,2 0-799 0,-7 0-1617 0</inkml:trace>
  <inkml:trace contextRef="#ctx0" brushRef="#br0" timeOffset="609776.8772">22890 12411 5457 0,'103'8'1840'0,"-86"-24"-176"31,8-3-287-15,-2 1-353-16,3 2-432 16,-2 3-352-16,-4-2-168 0,1 3-72 0,-6 2-280 0,-1 1-696 46,-8 1-681-46,1 2-551 0,-7-1-1041 0</inkml:trace>
  <inkml:trace contextRef="#ctx0" brushRef="#br0" timeOffset="610007.8904">23086 12224 3992 0,'0'0'1017'0,"0"0"-673"16,0 0 776-16,0 0 104 31,-11 119-400-31,11-79-248 0,0-2-39 0,0-2 39 0,0-6-144 15,9-6 64-15,2-7-112 16,4-4-176 0,3-9-64-16,3-4-144 15,-2 0-232 1,6-12-944-16,-5-5-1393 0,-7 2-3952 0</inkml:trace>
  <inkml:trace contextRef="#ctx0" brushRef="#br0" timeOffset="611976.003">20488 13355 3512 0,'0'0'2161'0,"0"0"-1145"0,0 0-184 15,0 0-24-15,0 0-192 31,-71-84-352-31,56 70 177 0,-1 4 303 32,4 4 112-32,1 4-160 0,0 2-32 0,-5 0-176 0,1 8-288 15,-5 11-104-15,-2 12-48 16,0 3-40-16,3 7 0 0,2 3 48 15,1 5-56-15,5 0-8 32,6-4 0-32,4-7 8 0,1-8-16 0,0-7-64 0,11-9 72 0,9-8-40 46,1-6 48-46,8-2 0 0,3-22 240 0,1-11-32 16,4-6-40 15,-6-4-31-31,-5 1-9 0,-6 2 16 0,-11 7-96 0,-7 5-48 0,-2 13-40 0,-13 17-737 31,-10 0-1151-15,-4 10-3377-16</inkml:trace>
  <inkml:trace contextRef="#ctx0" brushRef="#br0" timeOffset="612245.0184">20322 13482 5937 0,'0'0'2712'15,"0"0"-1287"-15,0 0-121 16,0 0-328-16,0 0-792 15,0 0-64-15,0 0 144 32,0 0-80-32,140 45-88 0,-107-31-24 0,-2 0-64 0,-2-3-8 15,-5-4-440 16,1-4-880-31,-5-3-1649 0,-7 0-3080 0</inkml:trace>
  <inkml:trace contextRef="#ctx0" brushRef="#br0" timeOffset="612913.0566">20639 13468 6929 0,'0'0'1728'0,"0"0"-1072"31,0 0 193-15,0 0-41-16,0 0-296 0,-13 118-288 0,13-92-120 0,0-6-24 15,0-6-56 1,0-7-16-1,0-4 0-15,0-3-8 0,11 0 72 0,3-20 160 0,3-8-176 16,4-4 40-16,-4-4-96 31,1 1-16-15,-2 5 16-16,-5 7-8 0,-2 8-40 0,-5 7 48 0,-2 8 72 0,-2 0-64 0,0 0 144 31,0 12-88-31,0 6-56 0,0 5 64 0,0-2-72 0,0 2 0 16,10-5 0-1,3-7-424-15,1 0-448 0,5-9-496 0,2-2-289 16,1 0-95-1,0-15 200 1,-2-5 223-16,-5-4 273 0,-4 2 808 16,-6-1 248 15,-5 0 792-31,0 3 376 0,0 7 273 0,-11 4 327 15,-3 9-160 1,-1 0-543-16,-1 10-689 0,1 14-216 0,1 2 40 16,8 2-16-16,4-1-104 31,2-5-72-31,0-5 0 0,0-4 88 0,8-6-96 0,4-4-8 31,-1-3 0-31,2 0 0 0,1-4-64 16,1-15-8-16,-1-1-152 15,-1-2-24 1,-2 4-72-16,-4 4-16 0,-3 6 224 0,-2 6-72 0,1 2 112 15,1 0 80 1,0 0 312 0,0 10-64-16,4 0-88 0,1 3-88 15,-3-6-72-15,-3-1 0 31,6-6-256-31,-3 0-1041 0,1-1-1455 0,-3-13-1889 0</inkml:trace>
  <inkml:trace contextRef="#ctx0" brushRef="#br0" timeOffset="613230.0747">21072 13245 208 0,'0'0'5721'0,"0"0"-4017"31,0 0-912-31,0 44-64 0,0-8 113 0,0 3-265 15,0 0-192 1,0-3-200-16,0-2-104 0,4-7-72 16,10-9-8-16,-1-9 0 0,2-4-424 0,3-5-296 15,0 0 24 1,-2-13 327-16,2-3 97 0,-2-1 160 15,-3 2 112-15,-3 5 56 0,2 2 312 16,-5 7-23 0,-2 1 15-16,0 0-184 0,0 0-64 0,-2 9 32 0,-1 7 64 15,-2 4-48 1,0-2-160-1,0 0-144-15,0-5-680 32,-5-4-1097-32,-5-6-2824 0</inkml:trace>
  <inkml:trace contextRef="#ctx0" brushRef="#br0" timeOffset="613419.0855">21204 13301 2512 0,'0'0'4849'15,"0"0"-3689"-15,0 0-632 0,0 0-47 16,0 0-249-16,0 0-232 0,0 0-280 31,0 0-1793-31,0 0-4328 0</inkml:trace>
  <inkml:trace contextRef="#ctx0" brushRef="#br0" timeOffset="614198.1301">21357 13103 4841 0,'0'0'2248'0,"0"0"-800"0,0 0-39 16,0 0-513 0,0 0-400-16,0 0 224 15,0 0-104-15,0 150-136 0,0-92-104 16,2 3-224-1,5 4-48-15,2-5-96 0,-1-5 0 0,4-7 64 0,-3-8-72 32,2-8 8-32,-2-4-8 15,0-10 16 1,-6-3-8-16,0-8-8 0,-3-6-120 0,0-1 64 15,0 0 48 1,-6 0-184-16,-9-7-392 16,-14-23-648-1,2 0-1072-15,2-3-2826 0</inkml:trace>
  <inkml:trace contextRef="#ctx0" brushRef="#br0" timeOffset="614505.1476">21259 13383 4536 0,'0'0'3129'31,"0"0"-1785"-31,0 0-39 15,0 0-121-15,0 0-544 0,0 0-336 16,114-44-192 0,-79 30-40-16,1 3-72 0,-5-2-328 0,-7 3-200 15,-3 4 48-15,-6 4 272 16,-3 2 104-1,-8 0 96-15,0 0 8 16,1 2 192-16,-3 12 352 0,0 2-8 16,-2 4-88-1,2 3-96-15,-2 0-224 0,2 1-24 0,-1-4-88 16,6-2-16-1,-3-3-272-15,-2-8-736 32,0-7-1000-17,-2 0-2129-15,0-4 912 0</inkml:trace>
  <inkml:trace contextRef="#ctx0" brushRef="#br0" timeOffset="614676.1574">21497 13112 3848 0,'0'0'3289'0,"0"0"-2225"0,0 0-728 0,0 0 336 0,0 0-143 32,0 0-529-32,67 127-312 15,-51-94-2129 1</inkml:trace>
  <inkml:trace contextRef="#ctx0" brushRef="#br0" timeOffset="615132.1835">21725 13198 2680 0,'0'0'2033'16,"0"0"-497"15,0 0 64-31,0 0-432 0,0 0-455 0,0 0-481 0,-48 17-128 16,42 5 24-16,0 5-112 15,1-4-8-15,5 1 0 0,0-6 48 0,0-4-56 16,0-4-8-16,9-4-288 31,4-6-657-31,1 0-239 0,1 0-248 16,-1-10-297 15,-1-4-87-31,-2-2 232 0,-5 0 1168 0,2 0 424 0,-4 1 1048 0,-2 7 360 16,-2-1 177-1,0 5 215-15,0 2-320 0,0 2-520 0,0 0-263 16,0 0-281-16,0 12-304 31,0 5-104-31,0 2-8 0,0-1 0 16,0-4 0-1,7-4-8-15,-1-2 8 0,4-2 0 16,-2-4-8-16,1-2 8 0,1 0-360 31,0 0-377-31,-1-14-1751 16,-2 2-4240-16</inkml:trace>
  <inkml:trace contextRef="#ctx0" brushRef="#br0" timeOffset="615337.1952">21725 13198 1592 0,'149'24'2296'0,"-133"-30"-743"0,4-1-345 0,0 1-328 0,0-3-264 0,2 4-384 16,-4 0-232 15,0-1-48-31,-5 5-1840 0,-7-4-3185 0</inkml:trace>
  <inkml:trace contextRef="#ctx0" brushRef="#br0" timeOffset="615467.2027">21992 13172 3992 0,'0'0'1201'0,"0"0"-33"15,0 0 248-15,0 0-568 16,-2 103-480-16,2-79-224 16,0-2-80-16,0-6-64 0,0-4-192 15,0-12-1304 16,0 0-1417-31</inkml:trace>
  <inkml:trace contextRef="#ctx0" brushRef="#br0" timeOffset="616158.2422">22104 13046 4809 0,'0'0'2280'16,"0"0"-1464"-16,0 0-152 0,0 0-248 0,0 0-208 15,0 0-96-15,13 105-23 16,-2-85-81-1,2-4-8-15,0-5 0 0,1-6 48 0,-2-3 184 32,-1-2 16-17,0 0 0-15,-5-8-64 0,0-9-80 0,-2 2-16 16,-2-2-88-1,-2 3-368-15,0 5-328 0,0 5-217 16,0 4-255-16,0 0-440 0,0 13 1096 31,2 7 376-31,7 1 136 0,-1 1 8 16,4-4 152-16,-3-5 120 31,-1-2 16-31,1-5-72 0,0-2-96 0,-2-4 104 0,-1 0-176 16,3 0-48-1,-3-8 40-15,4-6-48 16,-1-2-224-16,-2 2 168 0,2 0 56 31,-3 6 48-31,1 4 128 0,-1 4 264 0,-1 0 264 0,2 0 344 16,-3 6-95-1,1 8-185-15,-3 4-216 16,0 0-352-16,0 0-144 15,0-4-56 1,4-7-816-16,-2-2-1193 0,0-5-2560 0</inkml:trace>
  <inkml:trace contextRef="#ctx0" brushRef="#br0" timeOffset="616417.257">22621 12874 4480 0,'0'0'2457'32,"0"0"-1553"-32,0 0-128 15,0 0 105-15,-15 112-177 0,3-59-184 31,-4-2-120-31,1-2-64 0,1-5 32 0,5-11-120 0,3-2-136 16,4-7-112 15,2-2 0-31,0-6-1216 0,0-4-3233 0</inkml:trace>
  <inkml:trace contextRef="#ctx0" brushRef="#br0" timeOffset="617555.3221">22881 12950 4152 0,'0'0'1721'0,"0"0"-313"16,0 0-160-16,0 0-215 0,0 0-433 15,0 0-296-15,-31-4-144 31,31 4-48-31,-2 14-64 0,2 9-40 32,0 4 0-32,0 4 56 0,0 6 8 0,0-3 8 0,0-2-64 15,6-5-8 1,4-9 0-16,3-6 16 0,-3-6-16 31,4-6 0-31,1 0 128 0,-1-9-8 16,2-11 104-16,-3-7 16 15,-2-6 88-15,-5-1 56 16,-1-2-112-16,-5 0-128 0,0 7-24 0,-6 0-48 31,-12 11-80-31,-2 12-80 16,-16 6-608-16,7 16-1064 15,3 4-3633-15</inkml:trace>
  <inkml:trace contextRef="#ctx0" brushRef="#br0" timeOffset="617798.336">22881 12950 7009 0,'9'130'2024'0,"-9"-130"-1111"0,5 3 95 0,4-2-344 0,3 4-320 15,9 0 112-15,-1 1-176 0,4 2 0 16,3 2 0 15,-3 2-80-31,2-2-88 0,0 1-40 0,-2-5-64 0,1-2-8 0,4-4-768 16,-5 0-1312-16,-3-3-3113 0</inkml:trace>
  <inkml:trace contextRef="#ctx0" brushRef="#br0" timeOffset="618163.3569">23153 12980 4656 0,'0'0'1345'0,"0"0"-657"31,0 0 824-31,0 0-528 0,0 0-255 0,0 114-289 15,4-90-160 17,3-6-72-32,-1-3-80 0,2-5-72 0,2-6-48 0,1-4-8 0,3 0-24 15,-1-11-32-15,4-10-272 16,-1-8-576-16,1 0-249 15,-7-5 41 1,2 9 312 0,-5 5 480-16,-3 8 320 0,-2 8 776 0,0 4 704 15,-2 0-295-15,0 4-689 31,5 12-240-31,-1 2-152 0,3 0-48 0,4-4-56 0,2-2-520 16,10-10-1129 0,-3-2-1135-16,-3 0-1641 0</inkml:trace>
  <inkml:trace contextRef="#ctx0" brushRef="#br0" timeOffset="618496.3759">23456 12928 2576 0,'0'0'2096'0,"0"0"233"0,0 0-497 0,0 0-511 0,0 0-609 0,0 0-432 15,0 0-112-15,-109 46-24 0,106-20 8 32,3-4-72-32,0-4-72 0,0-4 0 15,14-4-8 1,1-8-64-16,6-2-424 0,-2 0-112 0,-1-13-328 15,1-6-441 17,-4-3-143-32,-7 1 424 0,0 7 688 0,-4 1 400 0,-2 7 344 0,-2 4 1016 31,0 2-8-16,0 0-608-15,0 0-464 0,3 6-119 0,1 9-33 16,0-2-120 15,3-1-8-31,4 2-625 0,-2-6-1095 0,-3-2-1241 0</inkml:trace>
  <inkml:trace contextRef="#ctx0" brushRef="#br0" timeOffset="618857.3966">23565 12687 3472 0,'0'0'4249'0,"0"0"-3089"31,0 0-768-31,0 0 337 0,0 0 87 0,0 143-400 0,2-97-160 16,10-6-144-16,-1-4-32 0,5-10-72 31,1-8-8-31,1-10-216 16,-1-8-688-1,4 0-48-15,-1-10-209 0,-3-7-711 0,2-2 496 16,-6 2 976-16,1 9 400 0,-8 1 424 0,0 5 168 31,-1 2-128-31,-3 0 248 31,-2 10 304-15,0 8-248-16,0 2-328 0,0 2-271 0,0 4-169 15,0-7-929 17,0-5-2175-32</inkml:trace>
  <inkml:trace contextRef="#ctx0" brushRef="#br0" timeOffset="619006.4051">23743 12761 1880 0,'0'0'1664'0,"0"0"-720"31,0 0-487-31,0 0-457 0,0 0-200 0,0 0-3737 0</inkml:trace>
  <inkml:trace contextRef="#ctx0" brushRef="#br0" timeOffset="619186.4154">23743 12761 312 0,'79'115'4072'0,"-62"-123"-2791"0,3-2-209 0,3-2-296 16,1 5-408-1,-2-2-224 1,-1 1-144-16,-9 4-40 0,0 0-512 0,-10-2-744 16,-2 0-457-1,0 1-847-15</inkml:trace>
  <inkml:trace contextRef="#ctx0" brushRef="#br0" timeOffset="619337.424">23926 12778 2800 0,'0'0'1977'0,"0"0"-281"15,0 0-368-15,0 0-392 16,-20 106-392-16,20-78-335 15,0-1-121-15,0-6-32 0,0-7-56 16,0-5-873 15,2-6-1959-31,5-3-3096 0</inkml:trace>
  <inkml:trace contextRef="#ctx0" brushRef="#br0" timeOffset="619557.4366">24009 12758 3688 0,'0'0'1665'0,"0"0"-65"32,0 0-176-32,0 0-207 0,0 0-305 0,0 0-192 15,0 0-216 1,93 112-240-16,-75-92-112 0,0-4-56 0,2 0-96 15,-3-4-200-15,4-5-1264 32,-6-1-1577-32,-1-6-3904 0</inkml:trace>
  <inkml:trace contextRef="#ctx0" brushRef="#br0" timeOffset="619845.4531">24305 12719 3472 0,'0'0'1457'0,"0"0"-81"32,0 0 88-32,0 0-256 15,-59 145-479-15,44-97-265 16,-3 4-160-16,3 0-120 0,-1-2 8 47,1-5-24-47,6-12-32 0,0-5 24 0,2-9-112 0,3-5 0 0,-3-8-48 0,3-3-208 15,-3-3-1857 16</inkml:trace>
  <inkml:trace contextRef="#ctx0" brushRef="#br0" timeOffset="620733.5039">22632 13833 3040 0,'0'0'4497'15,"0"0"-3665"-15,0 0 673 0,0 0-225 31,0 0-408-31,149-73-272 0,-107 52-352 0,1-2-144 0,-3 3-104 16,-9 2-200 0,-4 0-848-16,-12 4-1120 0,-9 4-2113 0</inkml:trace>
  <inkml:trace contextRef="#ctx0" brushRef="#br0" timeOffset="620995.5189">22866 13594 3976 0,'0'0'2689'0,"0"0"-721"47,0 0-79-47,0 0-697 0,0 0-512 0,0 0-448 0,0 0-144 15,0 0 56-15,-31 130-136 0,29-88 96 16,2 2 32 15,0-4-128-31,0-4 56 0,0-6-8 16,6-3 0 15,3-5-56-31,9-4 0 0,-3-4-904 0,-1-4-3177 0</inkml:trace>
  <inkml:trace contextRef="#ctx0" brushRef="#br0" timeOffset="621576.5521">23086 13789 1800 0,'0'0'2080'0,"0"0"-487"15,0 0-81-15,0 0-480 16,51-3-360-1,-33-11-328-15,3-4-136 0,-4-3-104 0,-1-2-47 16,-3-1 39-16,-7 0-96 16,-4 2 144-1,-2 0-144-15,0 1 0 0,-10 8-144 0,-5 2 24 0,-4 10 120 16,3 1 0-1,-3 0 0 1,1 14 0-16,0 6 8 0,2 1 0 16,5 4 112-1,3 1-8-15,5 0 112 0,3-2-48 0,0-2-8 16,0 0 160-1,7-3 80 1,4-2-32-16,2-4 32 0,1-4-136 16,-1-3-160-16,3-3-40 31,1-3-72-31,1 0-72 0,9-9-464 0,-6-9-1352 0,-4 2-4058 0</inkml:trace>
  <inkml:trace contextRef="#ctx0" brushRef="#br0" timeOffset="621905.5709">23295 13600 4640 0,'0'0'2017'16,"0"0"-801"-1,0 0-96-15,0 0-391 0,0 0-345 16,0 0-184-16,0 0-200 0,-42 96 8 31,58-90-8-31,-1-2-16 0,1-2 8 16,2 0-48-16,-5 0 48 0,0 0-48 31,1 0 56-15,-5 0 56-16,0 0-56 0,-5 0-8 0,-4 4 8 0,0 0 0 31,0 7 56-16,-11 6 32-15,-9 1-72 32,-2 4-16-17,-10 5-512-15,8-10-1329 0,4-5-3768 0</inkml:trace>
  <inkml:trace contextRef="#ctx0" brushRef="#br0" timeOffset="622135.5841">23447 13602 312 0,'0'0'6561'0,"0"0"-5537"0,0 0 0 0,0 0-55 15,0 0-297 16,0 0-264-31,132-44-200 0,-103 38-128 0,-2 0-80 16,-6 1-408-16,0 0-936 16,-8 1-1409-16,-6-1-1776 0</inkml:trace>
  <inkml:trace contextRef="#ctx0" brushRef="#br0" timeOffset="622471.6033">23554 13431 3976 0,'0'0'2689'0,"0"0"-1393"0,0 0-104 0,0 0-175 0,0 0-481 0,0 0-16 31,0 0-136-31,0 74 96 16,-2-47-48-16,0 3-136 0,0 2-72 15,-1 0-120-15,3 0-8 32,0 0-8-32,0-4-24 0,0-2-8 0,5-4 40 0,5-4-96 31,4-6-8-16,2-2 8-15,-3-4 0 0,3-6 8 0,0 0-16 16,1 0 0 15,3-8 0-31,9-18-376 0,-2 2-1184 0,-7 3-4089 16</inkml:trace>
  <inkml:trace contextRef="#ctx0" brushRef="#br0" timeOffset="648735.1055">15021 13546 1176 0,'0'0'2416'16,"0"0"-1247"0,0 0 7-16,0 0 440 0,0 0-312 0,0 0-487 15,0 0-313 1,0 0-128-16,0 0-64 0,0 0-128 15,0 0-88-15,0 0-16 16,0 0 56-16,0 0 48 16,0 0-88-1,0 0 104-15,13 0-16 0,7 0 48 0,0 0-72 16,4 0-32-16,1 0-40 31,-1 0-24-31,1 0 40 0,-3 0-96 0,0 0 8 0,1 0-8 31,2 0 40-31,4 1-32 0,0 2-8 16,6-3 64-16,5 0-72 15,2 2 8 1,3-2 0-16,-1 1 40 0,-3 1-40 16,-3 2-8 15,-5 1 16-31,-4-3-16 15,-2 1 8 17,-2 1-8-32,-2-1 0 0,2 1 0 0,2 0 0 0,2 2 40 0,0 1-40 15,-2-1 0-15,0 0 0 47,-6 1-8-47,0-3 16 0,-3-2-16 0,-5 0 16 0,-5-2-8 0,2 0 48 0,-6 0-48 0,3 0 8 0,-5-2 96 16,2-2 16-16,-4 2-120 31,0 0-272-31,-4 2-1480 0</inkml:trace>
  <inkml:trace contextRef="#ctx0" brushRef="#br0" timeOffset="651288.2515">3776 14687 1464 0,'0'0'2384'0,"0"0"-1175"0,0 0-825 16,0 0-136 0,0 0 544-16,0 0 16 0,0 0-232 0,0 0-240 15,4 0-160-15,2 0-64 16,7 0 48-16,8 0 328 0,6-3-55 15,2-4-169-15,2 1-48 0,4 0-112 32,1 2 16-32,5 0-48 0,3 4 16 0,3 0-8 0,4 0-80 15,2 0-8 1,5 0 8-1,-2 1 72-15,0 3-64 0,1 0 0 16,-1-2 8-16,-4 1 0 31,-2-2-16-31,-2 1 56 0,-1 3-40 0,-5-1-16 16,0 2-8 15,3-1 8-31,-3 2 8 0,0-1 0 0,-1-2-8 0,1-3 16 0,0-1 0 31,3 0-16-15,-6 0 8-16,2 0-8 0,-5-1 48 0,-3-5-48 15,-6 2 8 17,-6 0 48-32,0 4-48 0,-3 0-8 0,-3 0 0 0,3 0 0 0,4 0 0 15,1 0-8 16,6 0 8-31,2 0 16 0,2 0-8 0,3 0 8 0,2 0-8 0,0 0-8 32,2 0 8-17,-5 0-8-15,1 0 104 0,-5 0-104 0,-2 0 0 16,-2 1-80 15,0 8 72-31,-3-1 0 0,3-1-8 0,0 2 8 0,-2-3 8 47,5 0 0-47,1-2 0 0,0-2 16 0,4 0 64 0,-2-1-72 0,0-1 0 0,-1 0 0 15,3 3 0-15,-2-1-8 32,3 0 8-32,-1-2-8 0,6 0 0 15,-1 0 8-15,2 0-8 31,3 0 0-31,1 0 0 0,2-7 0 0,-4 4 0 0,-4 1 0 0,-5 0 0 16,-1 2 0 15,-5 0 0-31,0 0 0 0,0 0 0 0,0 0 0 16,3 0 8-1,-1 0 0 1,4 0 8-16,1 0-16 0,-2 0 8 0,5 0 0 0,-4 0 0 16,4 2-8 15,-3 3 0-31,0 2 0 0,-2-1-8 0,2 1 8 15,-1 0 0 17,0-3 0-32,0 0 8 0,1-4 72 0,-1 0-64 0,1 0-16 0,-3 0 0 15,3 0 0-15,-3 0-64 31,1 0 64-31,-3 0 8 0,1 0-8 0,-1 0 0 16,2 0 8-16,0 0-8 31,5 0 0-31,4 0 0 0,1-8 8 0,3 0-8 0,2 2 16 16,-2-2-16-16,-1 3 0 31,-5 4 0-31,-3 1 0 0,-1 0-8 16,-2 0-40-16,0 1 40 31,-1 6 8-31,2-1-8 0,-1 0 8 0,1 0 16 0,-1-2-8 0,-1 0 8 15,-2-2-8 1,2-2 8 0,1 0-8-16,0 0-8 0,-3 0 24 15,-3 0-16 16,3 0-8-31,-1-6-8 0,-1-3-8 0,0 1-208 0,0-4-312 0,-7 5-328 16,-9 1-1625 15</inkml:trace>
  <inkml:trace contextRef="#ctx0" brushRef="#br0" timeOffset="659058.696">612 9683 472 0,'0'0'1872'16,"-13"-4"32"-16,7 0 225 15,-1 3-273-15,4-2-39 16,-2 1-377-16,3 1-472 15,2 1-24-15,0-3-55 16,0 3-193-16,0 0-224 0,0 0-192 16,0 0-280-16,10 0-40 15,16 0 40-15,7 0 64 16,7 0 48-1,3 0-48-15,0 0 40 0,3 0-48 16,-4 0-48 0,-5-2 40-16,-3-4-32 0,-8 2 56 0,-5-2-56 15,-6 2 40-15,-5 0-56 31,-6 2-232-31,-4 2-224 0,0 0-624 16,0 0-1193-16,-14 0-6377 16</inkml:trace>
  <inkml:trace contextRef="#ctx0" brushRef="#br0" timeOffset="659519.7223">609 9857 3080 0,'0'0'1536'0,"0"0"-783"15,0 0 535 1,0 0 40 0,0 0-296-16,0 0-71 0,0 0-41 15,0 0-48-15,134-13-152 31,-91 9-248-31,-1-2-128 0,0 2-24 0,1 0-152 0,-4-2-56 0,-3 2-24 16,-3-2-80 0,-4 3 65-16,-4 0-17 0,-10 0-56 0,-3 3 8 31,-8 0 0-16,-2 0-8-15,-2 0-177 0,0 0-655 16,-13 0-1616-16,-5 9-7130 16</inkml:trace>
  <inkml:trace contextRef="#ctx0" brushRef="#br0" timeOffset="660059.7532">607 10053 4016 0,'0'0'1585'0,"0"0"-489"31,0 0 184-31,0 0-384 0,0 0-472 0,0 0-295 0,5 0 79 16,17 0 200 15,7 0 160-31,11 1-8 0,4-1-64 0,8 0-16 16,-1 0-32-1,0 0-176 1,-6 0-96-16,-5 0-40 0,-9 0 24 16,-10 0-48-1,-2-4-48-15,-10 3 0 0,-4-2 24 0,-5 1-88 0,0 2-8 16,-3-1-2064-16</inkml:trace>
  <inkml:trace contextRef="#ctx0" brushRef="#br0" timeOffset="661073.8112">479 10843 2480 0,'0'0'3073'16,"0"0"-809"-1,0 0-279-15,0 0-65 0,0 0-544 0,0 0-560 16,-21 1-311-16,16 16-249 15,-1 9-160-15,1 6-96 0,0 6 16 16,3 4 40 0,0-4-48-16,0-4 56 15,2-6-56-15,0-8-8 16,0-4 0-1,0-8 0-15,0-2 8 0,0-4-8 0,0-2-48 16,0 0-488 0,0-12-769-16,6-9-1199 0,-1-6-2809 0</inkml:trace>
  <inkml:trace contextRef="#ctx0" brushRef="#br0" timeOffset="661700.8471">483 10760 4256 0,'0'0'2369'0,"0"0"-905"0,0 0 289 0,0 0-209 0,0 0-616 16,0 0-416-16,-7-4-96 0,7 4-96 31,0 0-264-31,0 0-56 15,3 0-128-15,16 0 64 32,5 2 64-32,5 2 72 0,3 1 64 0,1-5 16 0,0 0-56 0,-2 0-16 15,-2 0 1-15,-4 0-65 16,-2 0 40-1,-6 0-56 1,-5 0-40 15,-4 0-89-31,-3 0 1 0,-5 0 120 0,2 0-8 16,-2 0 8-1,0 0 0-15,0 0 0 0,0 0 8 0,0 0 0 16,0 0 8-16,0 0-8 0,0 1 8 16,0 9 56-1,-2 5-64-15,-5 4 8 16,-1 9 0-16,0 7-8 0,2 1 8 0,1 0-8 0,5-2 0 31,0-1 0-31,0-6 0 0,0-3 0 0,0-7-8 16,5-2 8-16,-4-9-8 15,2-2 8 1,-3-4-8-16,0 0-72 0,0 0-232 15,0-6-1224-15,-3-6-3433 32</inkml:trace>
  <inkml:trace contextRef="#ctx0" brushRef="#br0" timeOffset="662258.879">431 11095 1120 0,'0'0'2792'15,"0"0"-1495"1,0 0 215-16,0 0 184 0,0 0-407 0,0 0-465 31,0 0 32-15,20-14-240-16,-13 12-280 15,6-2-184 1,3 2-48-16,4 2-24 0,6 0-8 15,5 0 152-15,4 0-64 32,0 0-40-32,3 0-16 0,-3-4 56 0,-4 0 8 0,-4-2-56 0,-4 0-40 15,-8 2-16-15,-5 0 8 16,-8 2-56-1,0 2 113-15,-2 0-17 0,0 0-104 0,-14 8-689 16,-1 6-6256-16</inkml:trace>
  <inkml:trace contextRef="#ctx0" brushRef="#br0" timeOffset="663757.9647">366 11847 6433 0,'0'0'2792'0,"0"0"-1031"15,0 0 455-15,0 0-287 16,0 0-817 0,0 0-600-16,3-8-336 15,-3 12-176-15,0 18-8 16,0 10 8-1,0 8 88-15,0 6-32 0,-5 3-40 0,-3-9 88 16,-3-6-96 0,6-8-8-16,0-11-120 0,3-4-296 0,2-7-448 15,0-4-608-15,0 0-921 16,0-15-3320-16</inkml:trace>
  <inkml:trace contextRef="#ctx0" brushRef="#br0" timeOffset="664194.9897">418 11865 5145 0,'0'0'2616'0,"0"0"-1616"0,0 0-303 0,0 0-217 0,0 0 32 15,0 0-208-15,0 0-88 16,0 0-24 0,106-22-104-16,-83 20-16 0,0 2-64 15,-4 0 0 32,-1 0 40-47,-1 0-48 0,2 0-8 0,-6 0-8 0,-2 2 8 0,-2 0 0 0,-5 0 8 0,-1-2 0 0,-3 2 80 31,0 0 744-31,0 5 72 16,0 1-440 15,-7 7-248-31,1 3-160 0,-1 8-40 0,3 2 0 0,-1 5 0 0,-2 0-8 0,3 0 72 16,-3-3-72-16,3 0-456 31,-6 2-584-31,4-8-896 15,-1-5-3049 17</inkml:trace>
  <inkml:trace contextRef="#ctx0" brushRef="#br0" timeOffset="664364.9995">345 12134 7073 0,'0'0'3097'0,"0"0"-1433"0,0 0-560 16,0 0-544-16,0 0-384 31,42-16 0-31,-9 10-24 0,5 2-87 0,4-2-65 0,3 0-265 16,17-6-1167-1,-13 0-1737-15,-6-1-3712 0</inkml:trace>
  <inkml:trace contextRef="#ctx0" brushRef="#br0" timeOffset="664606.0132">859 11859 3632 0,'0'0'3121'0,"0"0"-1713"0,0 0 65 0,0 0 31 16,0 0-744-16,0 0-528 31,0 0-128-31,0 0-24 0,0 84-8 16,0-49-64 15,0-1-8-31,0-5-168 0,-4 3-504 16,-5-8-952-1,-1-9-2561-15</inkml:trace>
  <inkml:trace contextRef="#ctx0" brushRef="#br0" timeOffset="665022.037">819 11771 4384 0,'0'0'4729'0,"0"0"-3880"16,0 0 215-16,0 0 120 31,0 0-656-31,0 0-320 0,82-49-72 0,-53 48-128 0,0-1 40 0,0 2-40 31,-2 0-8-15,-5 0 0-16,-2 0-56 0,-2 2 40 0,-5 3 8 16,1 2-8-1,-3-1 0-15,-2 0 16 0,0 0 0 16,-3-2 8-1,1 0 0 17,-3-2-8-32,-2 1-8 0,-2 0-48 0,0 1 56 0,0 6 96 0,0 4-16 15,-4 6-24 1,-5 8-48-16,1 4-8 0,-2 5 48 0,6-2-48 31,-1 1 0-15,5-5 0-16,0-4-8 0,0-6-296 0,0-5-592 15,-4-4-672 16,-2-5-585-31,-4-2-2160 0</inkml:trace>
  <inkml:trace contextRef="#ctx0" brushRef="#br0" timeOffset="665238.0494">863 12053 3168 0,'0'0'4129'0,"0"0"-2785"0,0 0-23 16,0 0 23-1,0 0-648 1,0 0-280-16,0 0-48 0,0 0 120 0,0 0-56 15,141-44-176 1,-103 44-103-16,-1 0-145 0,8 0-8 0,-9 0-1201 16,-11 0-2928-16</inkml:trace>
  <inkml:trace contextRef="#ctx0" brushRef="#br0" timeOffset="667249.1644">345 13027 2920 0,'0'0'5889'0,"0"0"-4464"0,0 0-785 31,0 0 320-31,0 14-504 0,0 9-272 15,0 2-104 1,0 0-64-16,0 0-8 0,0-6-8 16,0-2-320-1,0 1-808-15,0-6-1097 0,0-2-3296 0</inkml:trace>
  <inkml:trace contextRef="#ctx0" brushRef="#br0" timeOffset="667589.1839">420 12944 6969 0,'0'0'2657'0,"0"0"-1889"15,0 0-608 1,0 0 16-16,0 0-40 0,0 0-16 0,116 0-120 15,-85 0 72 1,-3 0-72-16,-3 2 72 16,-7 2-72 15,-5 0 0-31,-3 2-88 0,-8 0 72 0,-2 6 8 0,0 0 8 0,0 4 16 47,0 2-8-47,-2-1 8 0,-3 4 0 0,0 0 0 0,1 0-8 15,-2 0-8 16,1 1 0-31,-7 6-320 0,4-5-1145 0,-3-5-2959 0</inkml:trace>
  <inkml:trace contextRef="#ctx0" brushRef="#br0" timeOffset="667764.1939">456 13207 4849 0,'0'0'3024'0,"0"0"-2208"0,0 0 1 0,0 0 23 0,0 0-424 0,114-36-280 31,-64 22-136-15,-7 1-992-16,-7-1-2185 0</inkml:trace>
  <inkml:trace contextRef="#ctx0" brushRef="#br0" timeOffset="667962.2052">841 12983 5281 0,'0'0'2856'0,"0"0"-975"0,0 0-489 0,0 0-816 0,0 0-392 0,0 0-96 0,-45 120-32 16,41-89-56 15,0 0-176-31,2-7-912 0,-4-6-849 0,4-10-2063 0</inkml:trace>
  <inkml:trace contextRef="#ctx0" brushRef="#br0" timeOffset="668230.2205">757 12954 5393 0,'0'0'2584'0,"0"0"-1992"0,0 0-224 15,0 0 225-15,0 0-185 16,0 0-224 15,139 0-32-31,-101 0-144 0,-4 0 0 0,-2 0 0 16,-11 0 0-1,-5 4 0-15,-7 6-8 0,-7 2 8 0,-2-1 176 16,0 2 160-16,-2 1-48 0,-9 1-184 31,-3-2-96-31,1 3-16 0,-7 8-256 0,5-3-1160 16,1-1-3393 15</inkml:trace>
  <inkml:trace contextRef="#ctx0" brushRef="#br0" timeOffset="668389.2296">809 13165 4849 0,'0'0'2832'0,"0"0"-2128"0,0 0-192 0,0 0-47 0,0 0-257 0,117-47-176 16,-64 37-32-1,-11 5-1401-15,-3 0-3416 16</inkml:trace>
  <inkml:trace contextRef="#ctx0" brushRef="#br0" timeOffset="668612.2424">1208 12894 5721 0,'0'0'2392'0,"0"0"-679"0,0 0-201 0,0 0-824 0,0 0-472 0,-19 89-136 15,11-50-8-15,6 1-48 16,-2-2-24 0,2-5-488-16,-3-1-696 0,3-10-865 15,-2-6-2296-15</inkml:trace>
  <inkml:trace contextRef="#ctx0" brushRef="#br0" timeOffset="668858.2565">1139 12958 2696 0,'0'0'5553'0,"0"0"-4449"0,0 0-607 0,0 0-153 0,0 0-88 31,0 0-72-31,0 0-80 16,114-12-88-1,-85 12-8-15,-2 0 48 0,-7 10-48 16,-4 6 48-16,-10 2-48 0,-4 2 64 31,-2 3 24-31,-2-2-32 0,-19 2 16 16,0 0-80 15,-8 2-456-31,-14 3-888 0,8-4-1873 0,6-7-2967 0</inkml:trace>
  <inkml:trace contextRef="#ctx0" brushRef="#br0" timeOffset="668982.2635">1115 13193 2920 0,'0'0'3145'15,"0"0"-1753"-15,0 0-176 0,0 0-151 16,0 0-481 0,0 0-344-16,149-72-240 0,-99 51-240 0,-13 5-1625 15,-8 3-3800 1</inkml:trace>
  <inkml:trace contextRef="#ctx0" brushRef="#br0" timeOffset="669157.2736">1494 12889 6041 0,'0'0'2144'0,"0"0"-239"47,0 0-329-47,0 0-776 0,0 0-528 0,0 0-168 0,0 0-48 15,-30 121-56-15,24-87-168 31,1-3-520-31,3-3-576 0,0-10-993 0,0-6-2656 0</inkml:trace>
  <inkml:trace contextRef="#ctx0" brushRef="#br0" timeOffset="669464.2911">1440 12836 7537 0,'0'0'1616'15,"0"0"-1319"1,0 0 79-16,0 0 8 15,0 0-72-15,0 0-192 16,0 0-8 0,85 34-104-16,-67-22 56 0,0 2-64 0,-3 4 72 0,-1 1-72 15,-5 0 8-15,-3 1 88 16,-4-1-48-1,-2 2 32-15,0-5-16 32,0 0 32-32,0-4 40 0,-8 0-88 0,-5 3-48 0,-3-4-344 15,-11 7-768 1,4-2-1609-1,2-5-1896-15</inkml:trace>
  <inkml:trace contextRef="#ctx0" brushRef="#br0" timeOffset="669612.2996">1449 13139 4120 0,'0'0'2649'16,"0"0"-1265"-16,0 0-248 0,0 0-143 15,0 0-73-15,27-17-456 0,-7 11-184 16,2 2-128 0,3-1-152-16,-5 2-864 0,-5 2-4001 46</inkml:trace>
  <inkml:trace contextRef="#ctx0" brushRef="#br0" timeOffset="672037.4383">776 13668 6129 0,'0'0'2224'0,"0"0"-399"16,0 0-1-16,0 0-472 15,0 0-848-15,0 0-344 16,0 0-79-16,-11 90-33 0,11-57-32 31,0-3 48-31,0-7-56 16,0-3-8-1,0-6-64-15,2-3-649 0,-2-7-999 0,0-3-2241 16,0-1-3696-16</inkml:trace>
  <inkml:trace contextRef="#ctx0" brushRef="#br0" timeOffset="672297.4532">780 13640 3832 0,'0'0'2481'0,"0"0"-1713"0,0 0 152 0,0 0-96 15,0 0-287-15,0 0-289 0,124-49-176 16,-102 49-48-1,-4 0 32-15,-3 0 16 0,-3 0-64 0,-4 5 168 16,-3 2 112 15,-1 4 136-31,-4 2 112 0,2 4-72 0,-2 3-168 16,0 0-136-16,0 4-104 31,0-2-56-31,0 0-296 16,0 0-864-16,0-5-857 0,-2-4-1887 0</inkml:trace>
  <inkml:trace contextRef="#ctx0" brushRef="#br0" timeOffset="672478.4635">838 13816 3288 0,'0'0'3041'0,"0"0"-1561"15,0 0-592-15,0 0 153 0,0 0 7 31,0 0-288-31,83-27-280 16,-56 24-200-16,0 1-152 31,-6 2-128-31,4 0-200 0,-9 0-1504 0,-5 7-2825 0</inkml:trace>
  <inkml:trace contextRef="#ctx0" brushRef="#br0" timeOffset="673128.5007">879 13810 5577 0,'0'0'2568'0,"0"0"-1167"15,0 0 31-15,0 0-336 0,0 0-704 16,0 0-312-16,0 0-16 15,-20 101-56 1,20-65-8-16,8-2 8 16,0-1 0-1,-4-10 8-15,-2-7-8 0,1-5 8 0,-3-9 48 16,0-2 40-16,0 0 312 15,-12 0-32-15,-5 0 25 16,-6-7-217-16,-6-1-112 0,-4 0-80 31,-5 2 0-15,-2-3-264-16,-3 3-1 0,3 0-7 0,7 4 144 15,6-3 120-15,5 1 8 16,4 1 0 0,4 2 136-16,6 1-8 15,-1-2 48-15,2 2-120 0,0 0 0 31,1 0-56-31,-1 0-120 0,3 0-120 16,-1 0-64-16,5 8 24 0,0-1 160 0,0 0-8 31,0 0 128-31,0 0-8 0,0-1 8 0,0-2 8 16,0 0 72 15,-5 2 104-31,-1 4-64 0,-1 2-112 0,3 4 0 0,0 2-8 0,-1 4 0 16,5 3-112 15,0 0-88-31,0 0-88 0,0-4-176 0,0-1-48 15,0-1 152 17,0-5 80-32,0-5 168 0,0-3 64 0,0-4 32 0,0 1 16 0,0-2-8 15,0 4-344 16,0-4-929-31,0 2-3039 0</inkml:trace>
  <inkml:trace contextRef="#ctx0" brushRef="#br0" timeOffset="673551.5249">308 14286 6441 0,'0'0'1784'0,"0"0"-920"0,0 0 41 0,0 0-465 32,0 0-296-32,3 36-80 15,3-6 192-15,-1 7 128 31,-3-2-136-31,1-3-144 0,-3-4-104 0,0-8-144 0,2-8-600 16,-2-6-392 0,0-6-377-16,0-4-1263 0,-2-10-2544 0</inkml:trace>
  <inkml:trace contextRef="#ctx0" brushRef="#br0" timeOffset="673845.5417">311 14337 1296 0,'0'0'1440'0,"0"0"-432"0,0 0-224 0,0 0 9 0,0 0 135 0,0 0-272 0,124-18-80 0,-103 17-96 31,-3-1-160-31,-3 0-144 0,-4 2 56 16,-2 0-120-16,-2 0 8 15,-3 0 120 16,0 0-23-31,1 8 311 0,-1 2-256 0,-1 1 24 0,-3 4-112 0,0 3-152 32,0 2-32-17,-7 10-776-15,-6-4-1681 0,-5-6-2344 16</inkml:trace>
  <inkml:trace contextRef="#ctx0" brushRef="#br0" timeOffset="673957.5481">366 14484 5313 0,'0'0'1936'0,"0"0"-1144"15,0 0-240-15,0 0-40 16,0 0 121-16,0 0-305 0,105-24-176 15,-69 20 8 1,2 0-88-16,18-8-72 0,-12 0-312 0,-4 0-2273 0</inkml:trace>
  <inkml:trace contextRef="#ctx0" brushRef="#br0" timeOffset="674340.57">757 14069 3144 0,'0'0'4521'0,"0"0"-3561"16,0 0-167-1,0 0 15-15,0 0-264 16,0 0-400-16,0 0-88 16,-19 122 16-16,22-94-64 31,5-1-8-31,2-4 56 0,-4-2-56 0,-1-6-88 0,-1-2-656 0,-4-8-1873 15</inkml:trace>
  <inkml:trace contextRef="#ctx0" brushRef="#br0" timeOffset="674642.5873">634 14272 6345 0,'0'0'1984'15,"0"0"-1088"-15,0 0 297 0,0 0-417 32,0 0-488-32,0 0-192 0,13 117-88 15,-4-103 8 1,-2-1-16-16,0-5-120 0,-3-4-520 0,-4-4-632 15,0 0-265-15,0 0-663 0,0-6-1769 16</inkml:trace>
  <inkml:trace contextRef="#ctx0" brushRef="#br0" timeOffset="674980.6066">634 14272 1064 0,'49'64'1728'16,"-40"-70"-200"-16,0-2-31 16,6-2-249-1,1 0-232-15,1-1-160 0,1 3-391 0,1 2-129 16,-2 6-184-16,1 0-72 15,-5 0-72 17,-1 10 0-32,-8 8 112 0,-2 3 120 0,-2 2-40 0,0 2-200 0,-8-6-120 0,-11-2-240 0,-3-7-272 15,-3-4 303 16,-4-4 329-31,3-2 24 0,4 0 601 16,4 0 231 15,7 0 216-31,6 0-128 0,5 0-352 0,0-2-584 0,5 0-8 0,17 0 0 0,9-2-64 0,7-2-392 47,16-13-560-47,-8 3-816 0,-8-2-2553 0</inkml:trace>
  <inkml:trace contextRef="#ctx0" brushRef="#br0" timeOffset="675505.6367">930 13969 5097 0,'0'0'3016'0,"0"0"-2160"15,0 0-552-15,0 0 169 0,0 0-121 16,0 0-160-1,0 0-64 1,138-8-56-16,-111 8-16 0,-5 0-56 16,-4 0-40-16,-9 0-120 0,-3 0 144 31,-6 1 16-31,0 8 48 15,0-2 208-15,0 8 208 32,0 1-112-32,-4 8-168 0,-3 2-40 0,1 4-40 0,4 0-48 0,0-2-48 15,2-2-8 1,0-2 0-16,0-2-968 0,0-5-1545 31,0-6-5224-15</inkml:trace>
  <inkml:trace contextRef="#ctx0" brushRef="#br0" timeOffset="675734.6498">996 14233 6249 0,'0'0'2600'16,"0"0"-1615"-16,0 0-145 0,0 0-400 15,0 0-280-15,-8 94-104 0,8-62-56 16,2 0-104-16,2 3-576 15,-2-9-1081-15,-2-6-2119 0</inkml:trace>
  <inkml:trace contextRef="#ctx0" brushRef="#br0" timeOffset="676088.67">1038 14239 4304 0,'0'0'1849'0,"0"0"-1273"16,0 0 72-1,0 0 0-15,0 0-208 0,0 0-48 0,128 0-184 16,-103 8-56-16,-6 6-96 31,-2 2-8-31,-11 4 33 0,-6 2 247 0,0 0-72 0,0 1-152 31,-13-3-56-31,-7-2-48 0,-7-4-136 16,0-2-176-16,-2-1 184 16,2-9-16-1,5 0 136-15,4-2 8 0,10 0 112 0,4 0 224 0,4 0-336 16,4 0-104-1,20 0 104 1,7 0 48-16,7 0-32 0,2 0 72 16,-1-7-88-16,3-15-344 15,-11 4-1073 1,-7-1-2728-16</inkml:trace>
  <inkml:trace contextRef="#ctx0" brushRef="#br0" timeOffset="677016.7231">1214 13959 2656 0,'0'0'4209'16,"0"0"-2561"-1,0 0-327-15,0 0-297 0,0 0-480 0,9-4-360 32,5 0-136-32,7-3 304 0,3 4-240 0,5-1 88 15,0 0-120-15,0 1 64 31,-5 3-144-31,-1 0 0 0,-5 0-40 0,-5 0-240 0,-4 0-56 16,-4 0 32 15,-5 0 288-15,0 0 16-16,0 0 320 0,0 0 40 0,0 0-128 15,0 0-80 1,0 0-40-16,0 0-104 0,0 0-8 16,0 0-80-16,0 7 32 0,0 4 48 15,0 7 48 1,0 7 8-16,0 3 40 0,0 6-48 0,0 4-40 15,0 0 0 1,0-2 40-16,0-2-48 0,0-6-8 0,0-3-320 16,0-5-472-16,0-5-1440 31,0-6-3586-31</inkml:trace>
  <inkml:trace contextRef="#ctx0" brushRef="#br0" timeOffset="677277.738">1395 14185 7209 0,'0'0'2241'0,"0"0"-1361"0,0 0-288 0,0 0-208 0,0 0-96 0,0 0-64 16,16 105-120-16,-9-76-96 31,-1-1-8-31,0-3-384 0,-6-4-864 0,0-6-1265 0,0-5-2304 15</inkml:trace>
  <inkml:trace contextRef="#ctx0" brushRef="#br0" timeOffset="677628.7581">1443 14247 3936 0,'0'0'2025'0,"0"0"-985"47,0 0 208-47,0 0-392 0,0 0-311 0,0 0-361 0,0 0-80 0,0 0-48 0,111-32-56 0,-98 31 0 31,-2 1-224-15,-1-3-88-16,-4 3 175 0,-4 0 65 0,1 0 72 15,-3 0 0-15,0 0 96 16,0 0 241-16,0 0 79 0,0 7-112 16,0 2-16-16,0 5 40 0,0 3-112 15,0 2-48 1,0 3-104-1,2 1-48-15,0-2 48 0,-2 0-48 16,0-1-16-16,0-2 0 31,0 4-624-31,0-6-784 0,0-2-1849 0</inkml:trace>
  <inkml:trace contextRef="#ctx0" brushRef="#br0" timeOffset="677885.7728">1418 14486 4424 0,'0'0'1665'0,"0"0"-881"0,0 0 24 0,0 0 168 0,0 0-71 31,0 0-105-15,0 0 56-16,0 0-112 0,87-3-232 0,-64 0-248 15,-4 3-136-15,4 0-128 16,1 0-8-1,-3 0-1240-15,-8 4-3417 0</inkml:trace>
  <inkml:trace contextRef="#ctx0" brushRef="#br0" timeOffset="686831.2845">18458 14752 2160 0,'0'0'1488'16,"-2"0"17"-16,0 0-193 0,2 0-192 16,0 0-296-1,0 0-176 1,0 0 33-16,-3 0 31 0,3 0 72 15,0 0-96 1,-2 0-72-16,0 0-136 16,2 0-200-1,-2 0-120-15,0 0-56 0,2 0-88 0,0 0-16 16,0 0 0-16,0 0-184 15,0 0-136-15,13 0 216 0,1 0 104 16,3 0 48-16,1 0-32 16,3 0 40-1,-2 0-48-15,1 0 64 0,-1-5-72 0,0 1-32 31,-3 0-904-31,-5 4-2089 0</inkml:trace>
  <inkml:trace contextRef="#ctx0" brushRef="#br0" timeOffset="688162.3606">16128 14618 4416 0,'0'0'2009'0,"0"0"-881"15,0 0-104 1,0 0-336-16,0 0-287 16,0 0 175-16,0 0-160 31,82 0-104-31,-61 3-192 0,1 3-64 0,5 3-56 0,-8-1-768 15,-3-1-2145 1</inkml:trace>
  <inkml:trace contextRef="#ctx0" brushRef="#br0" timeOffset="719034.1264">11821 13995 3608 0,'-6'-6'3009'0,"1"1"-881"0,0 2-199 0,-2-1-25 0,3 1-327 15,2 3-337-15,-2 0-168 16,1 0-184-16,-3 4-296 16,-4 20-360-1,-5 21-136-15,-7 17-80 0,-3 16 32 16,-4 8-48-16,2 3-128 31,3-8-296-31,4-10 24 0,5-14-72 0,7-16-104 0,5-17-8 0,3-13-88 31,0-11-272-31,3-4 311 16,16-31 529-1,3-15 96-15,4-17-80 0,3-8-56 0,2-7-112 16,4-3 56-16,-4 9 112 16,-3 6 72-16,-3 14 16 0,-9 11 56 31,-3 14 248-16,-7 4 112-15,-1 11-8 0,-2 4 65 0,-3 7 39 16,0 2 8-16,0 3-208 31,1 0-216-31,2 16-96 0,3 15 0 0,1 13 0 0,-3 12 8 31,4 5 0-15,-6 2 40-16,-2-1-40 0,0-4 0 0,0-5-8 16,0-8-80 15,0-6-264-31,0-9-72 0,0-7-160 0,0-8-105 0,-6-5 9 15,0-4 168 1,-3-6 272 0,-9 0-304-16,-6-8 128 0,-5-13 248 0,-4-2 104 0,2-2 56 15,6 2 264 1,7 2 536-1,7 8 64 1,9 1 24-16,2 2-223 0,0 2-313 0,19-2-128 0,10 0-72 0,5 0-48 16,7 2-48-1,-2-1-56-15,1 2-256 0,10-4-1041 16,-11 3-1439 15,-5 1-4146-31</inkml:trace>
  <inkml:trace contextRef="#ctx0" brushRef="#br0" timeOffset="719269.1398">12124 14193 5145 0,'0'0'2704'0,"0"0"-567"16,0 0-201 0,0 0-688-16,0 0-592 0,0 0-319 0,-125 86-81 31,109-49-8-16,8 0-64-15,6-4-112 0,2-3-64 16,0-7 0-16,2-6-8 0,13-5-104 16,1-6-560-1,4-6-345 1,4 0-431-16,15-12-352 0,-8-10-857 15,0 0-432 1</inkml:trace>
  <inkml:trace contextRef="#ctx0" brushRef="#br0" timeOffset="719504.1532">12240 14308 1168 0,'0'0'1520'0,"0"0"-176"15,0 0 489-15,0 0 215 0,0 0-175 0,0 0-353 16,0 0-416-16,-43-17-360 0,28 38-392 16,-3 4-152-1,5 6-48-15,1-2-72 16,6 2-8 15,6-5-72-31,0 0 0 0,0-4-8 0,4-4 8 0,12-5 0 0,-1-5-80 16,6-5-304 15,3-3-200-31,0-3-272 0,10-32-688 0,-8 3-1665 0,-5-1-4135 0</inkml:trace>
  <inkml:trace contextRef="#ctx0" brushRef="#br0" timeOffset="719969.1798">12240 14308 2512 0,'88'68'1808'15,"-88"-64"-247"-15,8 2 47 16,1-2-248-1,-1-1-383-15,6 0-481 0,-1-3-168 0,1 0-16 16,-1-3-48-16,-2-6-88 16,-2-5-96-1,-3 0-64-15,-3-1 72 0,-3 4-40 31,0-3 24-31,0 1-24 0,0 4-40 0,-4-2 0 16,-3 4 88-16,0 0-88 0,0 3 48 31,1-2-48-31,1 5 40 16,1 1-32-1,-3 0 40-15,2 0-8 0,-3 3 56 0,1 15-96 0,-2 6 40 16,2 0-24-16,3 2-24 31,4-2 0-31,0-2 0 0,0 1 0 16,0-4 0-16,6 2 8 31,6 1-8-31,-3 2 0 0,2 2 0 0,2 0 0 0,0 3-184 16,4-4-304-1,0 0-408-15,1-6 56 0,-1 0-81 16,1-7 9-16,3-12-512 0,-6 0-296 0,-1-5-609 31</inkml:trace>
  <inkml:trace contextRef="#ctx0" brushRef="#br0" timeOffset="720566.214">12596 14209 1040 0,'0'0'5009'0,"0"0"-3065"0,0 0-223 16,0 0-225-16,0 0-544 0,0 0-520 31,0 0-304-31,-17 64-80 0,17-18 8 15,0 9-8 17,0 1-32-32,0 0 112 0,0-3-16 0,0-8 8 0,4-7-64 0,3-6 0 0,-3-9-56 15,0-6 8 16,1-6-72-31,-3-7-24 0,0-2-448 32,-2-2-88-32,3 0 16 0,-3 0-384 0,0 0-633 0,0-6-159 15,0-1 184-15,0 2-641 16</inkml:trace>
  <inkml:trace contextRef="#ctx0" brushRef="#br0" timeOffset="721398.2616">12612 14253 4096 0,'0'0'3057'15,"0"0"-1017"1,0 0-55-16,0 0-585 0,0 0-824 0,0 0-496 15,0 0-32-15,31-1 8 16,-11 13 0 0,0 3-48-1,-9 2 40-15,-3 1 8 0,-8 2 8 0,0 2 120 16,-14 2 177-16,-13-1-169 31,-4 0-184-31,-1-6-8 0,-5-4-441 16,8-5-1383-1,6-6-3593-15</inkml:trace>
  <inkml:trace contextRef="#ctx0" brushRef="#br0" timeOffset="721618.2742">12721 14236 6329 0,'0'0'2560'0,"0"0"-1007"0,0 0-57 0,0 0-496 0,74-47-720 0,-48 39-80 16,-1 0-200 15,-1 1-536-31,1 0-952 0,-8 1-1529 15,-5 2-2616 17</inkml:trace>
  <inkml:trace contextRef="#ctx0" brushRef="#br0" timeOffset="721789.2839">12837 14043 3880 0,'0'0'3217'0,"0"0"-1369"31,0 0-919-31,0 0-73 16,0 0-8-1,-18 112-328-15,16-70-120 0,-1 0-40 0,1 2-144 0,2-4-120 0,0-1-16 16,0-10-80 15,0 0-928-31,0-9-1720 0,7-10-4130 0</inkml:trace>
  <inkml:trace contextRef="#ctx0" brushRef="#br0" timeOffset="722286.3124">13015 14221 1768 0,'0'0'3977'0,"0"0"-2441"0,0 0-552 16,0 0-232-16,0 0-287 16,0 0-281-16,0 0-104 15,0 0-80 1,7 91-8-1,-3-80-192 1,1-2-17-16,-3-4-39 0,2-2 32 0,-4-3 40 0,3 0-104 0,-3 0-32 16,0 0-144-16,0 0-960 15,0-4 280 1,2-5 663-16,0 4 201 15,1-1 192 17,-1 2 88-32,-2 1 352 0,0 2 537 0,0-2 159 0,0 1-72 0,0 1-352 15,0-4-368 16,0 4-256-31,0-4-888 0,0 4-1680 0</inkml:trace>
  <inkml:trace contextRef="#ctx0" brushRef="#br0" timeOffset="722849.3446">13015 14221 2960 0,'-68'2'1040'16,"56"16"-664"0,3 2 145-16,1 5 71 15,0-2-48-15,6 0-312 31,2 1 80-31,0-3 192 0,0 1-8 0,0-1 72 0,10-2 32 32,0-6-216-17,1-1-79-15,3-6-9 0,-3-4-48 0,3-2-136 16,-1 0 8 15,-2-10-32-31,0-12 16 0,-2-2-88 0,-3-3-16 0,-3-4 0 0,-3 5-168 16,0 2 72-1,0 3 0-15,0 10 96 0,-7 3 8 0,3 8 120 31,2 0-8-31,-1 0-56 0,3 11-64 16,0 9 8-16,0 3-8 16,0-2 8-1,9 0 8-15,2-3-8 0,3-4 0 0,-1-4 0 0,1-2-8 16,-1-6-168-1,-3 0-1185 1,-2-2-2847-16</inkml:trace>
  <inkml:trace contextRef="#ctx0" brushRef="#br0" timeOffset="723281.3693">13134 14233 4624 0,'0'0'2697'15,"0"0"-1361"1,0 0-463-16,0 0-9 16,0 0-328-16,-13 119-256 31,13-91-200-31,0-2 16 0,0-6-96 0,0-3 8 0,0-6 8 15,0-5 48-15,0-4 32 16,0-2 168 0,0 0 160-16,0-8-192 15,0-10-168 1,0-8-64-16,0-4-80 0,3-4-48 0,11-3-16 15,3 4 80-15,2 3 0 16,-2 7 0-16,-1 5 56 0,-5 10 0 16,-2 8-8 15,-2 0 16-31,-5 8 128 0,0 16 304 0,-2 6-128 15,0 1-72-15,0-3-152 16,4-5-64-16,1 0-16 0,3-7-88 0,6-3-744 16,-1-4-1424-16,-1-8-3290 15</inkml:trace>
  <inkml:trace contextRef="#ctx0" brushRef="#br0" timeOffset="723638.3897">13436 14215 3880 0,'0'0'2657'0,"0"0"-1001"16,0 0-119-16,0 0-337 31,0 0-296-31,0 0-240 0,-55 22-224 0,50-16-152 0,0 4-120 0,-1 5-64 15,-1 3-96 1,3 4 144-16,2 0-8 16,2 0-72-1,0 0-16 1,0-5-56-16,0 0 8 0,13-5-8 0,3-4-280 15,8-3-512-15,-2-4-896 0,-3-1-2481 16</inkml:trace>
  <inkml:trace contextRef="#ctx0" brushRef="#br0" timeOffset="724109.4166">13568 14327 2784 0,'0'0'1504'16,"0"0"-431"-16,0 0-1 0,0 0-200 31,0 0-168-31,0 0-232 15,0 0-184-15,0 0-80 0,84-44-88 16,-84 20-64 15,0 2-8-31,0 3-40 0,-11-2-8 0,-4 3-136 16,-3 4-112-1,2 7 168-15,1 4 80 0,-1 3 0 16,1 9-8-16,-2 14 8 0,4 5 64 16,3 4 128-1,-1 0-16-15,8-2 89 0,3-3 175 0,0-1 0 0,0-4-56 16,8-4 264-1,6 0-160 1,1-4-24-16,2-2-88 16,1-4-176-16,-1-4-72 0,3-2-64 31,0-2-64-31,7 0-608 0,-7-10-1640 0,-5-4-5066 0</inkml:trace>
  <inkml:trace contextRef="#ctx0" brushRef="#br0" timeOffset="726237.5384">13791 14061 5089 0,'0'0'4136'0,"0"0"-3127"0,0 0-569 0,0 0 80 31,0 0 400-31,74 28-376 15,-40-24-256-15,5-4-136 16,-1 0-8-16,-1 0-144 0,-3-8-48 16,-3-11-1048-16,-11 6-1432 15,-9-1-2770-15</inkml:trace>
  <inkml:trace contextRef="#ctx0" brushRef="#br0" timeOffset="726527.5549">13926 13941 3504 0,'0'0'1497'15,"0"0"-385"-15,0 0 0 0,0 0-200 0,0 0-280 16,0 0-304-16,0 0 9 15,0 0 79 1,-35 130 24 0,35-92-80 15,0 6-96-31,0 0-16 0,0 2-160 0,0-3-72 0,0-6-16 0,0-4 0 0,4-3-880 31,0-13-1449-15,2-4-2752-16</inkml:trace>
  <inkml:trace contextRef="#ctx0" brushRef="#br0" timeOffset="726979.5808">14065 14187 3208 0,'0'0'3225'15,"0"0"-1697"1,0 0-720-16,0 0-151 0,0 0-33 0,0 0-160 15,46 4-64-15,-30-4 88 32,-1 0-48-32,-1 0-160 0,-3-8-128 0,-5-4 8 15,-3-4-32 1,-3 0-32-1,0-2-32-15,0 0-64 0,-3 2-8 0,-7 1-72 16,-3 8 24 0,-1 6 48-16,3 1 8 0,-3 0-16 0,1 7 8 0,2 13 0 31,-3 4 8-16,6 4 0-15,-1-2 0 0,6 1 16 0,3-4-8 16,0-1-8 15,0-5 0-31,7-3-8 0,6-7 8 0,1 0 0 0,1-7-8 0,2 0-624 31,4-4-712-15,-5-10-1249-16,-3-2-2528 0</inkml:trace>
  <inkml:trace contextRef="#ctx0" brushRef="#br0" timeOffset="727313.5999">14285 14058 2960 0,'0'0'2449'0,"0"0"-801"0,0 0-16 0,0 0-671 0,0 0-569 0,0 0-200 16,-54 77-128 0,50-48-16-1,2-6 24-15,2-1-72 0,0-8-16 0,2-1 8 0,10-8-48 16,3 0-96 15,0-4 48-31,-1 1 104 0,-1-2 0 0,-1 3 8 0,-4-2-8 16,-1 4-16-16,-5 1 16 15,0-1 8 1,-2 2-8-16,0-1 144 0,-11 2-16 15,-7 1-120 17,-3 0-8-32,-13-3-488 0,7-2-1961 0,7-4-3616 0</inkml:trace>
  <inkml:trace contextRef="#ctx0" brushRef="#br0" timeOffset="727612.617">14331 14177 4672 0,'0'0'2153'0,"0"0"-1209"0,0 0 608 16,0 0-335 15,0 0-481-31,117-44-376 0,-91 32-232 0,-1 0-128 16,0 2-64-1,-4-2-864-15,-2 4-777 0,-6 0-2511 16</inkml:trace>
  <inkml:trace contextRef="#ctx0" brushRef="#br0" timeOffset="727947.6362">14419 13952 5753 0,'0'0'2328'0,"0"0"-759"0,0 0-249 0,0 0-488 0,0 0-504 0,0 0-224 0,-16 37-88 0,16-15 48 32,0 2-48-1,0 2 64-31,0 4 56 0,0 4-72 0,0 0-56 0,0 0 48 0,0 2-48 15,0-1-8-15,0-5 8 32,7-2-8-32,2-4 0 0,0-2 0 15,2-4 8 1,-2-5 0-16,0-2 0 15,0-3-8-15,-3-2 0 0,3-6 0 0,3 0-8 0,3-21-280 16,-1-8-1152 15,-6-2-5154-31</inkml:trace>
  <inkml:trace contextRef="#ctx0" brushRef="#br0" timeOffset="795871.5212">10199 13772 1192 0,'0'0'4041'0,"0"0"-1721"16,0 0-143-16,0 0-241 15,-9-4-304-15,7 4-207 32,2 0-265-32,-2 0-280 0,2 0-208 15,-2 4-208-15,2 13-184 16,0 10-192-1,0 14-88-15,0 13 8 0,0 6 48 0,0 2-56 0,8-2-80 32,-1-6-368-32,2-5-168 15,-4-9 112 16,-1-11 56-31,0-7 120 0,-2-10 168 0,-2-3 88 0,0-8-8 0,0-1 72 0,0 0-64 16,2 0-280 0,3-6-809-16,-1-10-1327 15,-1-3-4281 1</inkml:trace>
  <inkml:trace contextRef="#ctx0" brushRef="#br0" timeOffset="796502.5573">10174 13806 1072 0,'0'0'4945'0,"0"0"-3113"15,0 0-448-15,0 0 113 16,0 0-617 0,0 0-576-1,12 2-152-15,8-2 160 0,4 0 48 0,3 0 0 16,0-10-40-16,-3 1-8 31,-4-2-80-31,-2 1-55 0,-7 4-25 0,-2 0-72 0,-4 2-64 16,-3 2 32-16,-2-1 16 31,0 3-64-31,0 0-328 0,0 0-641 15,0 0-1719 1,-7 5-7010-16</inkml:trace>
  <inkml:trace contextRef="#ctx0" brushRef="#br0" timeOffset="796790.5738">10186 14011 4400 0,'0'0'2785'0,"0"0"-1433"0,0 0-359 0,0 0-353 0,8 0 104 0,11 0-48 31,0-2-288-15,6-8-40-16,-1 0-80 0,1-2-120 0,-3 0-32 31,-2-1-32-31,-2 2-88 0,-3-2 40 0,-1 4-56 15,-3 1 0-15,-4 4-536 0,-3 1-1832 0,-4 3-4986 0</inkml:trace>
  <inkml:trace contextRef="#ctx0" brushRef="#br0" timeOffset="798059.6464">10491 13939 568 0,'0'0'5745'15,"0"0"-3673"1,0 0-287-1,0 0 143-15,0 0-424 0,0 0-679 0,0 0-473 32,0 0-208-32,0 0-144 0,0 0 8 0,-100 114-8 15,97-74-112-15,3-4-80 16,0-7-56-1,0-10-8-15,0-5-25 16,7-8-71 0,2-4-88-16,2-2 64 0,3 0 128 0,-2-20 248 15,3-7-8-15,-4-4 8 31,1-3 8-31,-4 5-8 0,-4-1 48 16,-2 13-40 0,-2 3 80-16,0 8 240 0,0 2 136 0,0 4-32 15,0 0-79 1,0 0-81-16,0 0-160 0,0 0-72 0,4 0-40 31,5 6-168-15,4 6 168-16,5 4-8 0,1-2 16 15,-2 0-8-15,1-2 8 16,-2-2-8-16,-3-2-224 0,2-6-465 15,-1-2-863-15,-5 0-2929 0</inkml:trace>
  <inkml:trace contextRef="#ctx0" brushRef="#br0" timeOffset="798460.6693">10687 13852 3928 0,'0'0'2977'0,"0"0"-961"0,0 0-127 16,0 0-409 15,0 0-672-31,-54 22-504 0,43 5-120 0,5 6 40 15,4 5-24 1,2 6-87-16,0-1-9 0,2-5-96 0,11-4 0 16,1-7 0-16,1-10-8 15,1-5 0 1,1-10 0-16,3-2-273 15,1-10 113-15,0-17-16 16,8-30-328-16,-6 7-752 0,-8 4-2945 16</inkml:trace>
  <inkml:trace contextRef="#ctx0" brushRef="#br0" timeOffset="798707.6834">10687 13852 5673 0,'105'16'1720'0,"-92"-16"-280"0,5 0-31 0,2-2-377 0,2-10-488 46,-1-2-360-46,-2-4-64 0,-1 0-120 0,-5 0-1096 0,-9-2-1057 0,-4 4-1855 0,0 5 23 0</inkml:trace>
  <inkml:trace contextRef="#ctx0" brushRef="#br0" timeOffset="799788.7453">10874 13714 2312 0,'0'0'2192'0,"0"0"-239"15,0 0-185-15,0 0-55 0,0 0-601 16,0 0-568-16,0 0-272 0,0 0-8 16,-15 129-64-1,23-95-96 1,1-4-32-16,1-7-64 15,-3-9-8 1,3-6 0-16,-2-8-152 0,4 0-240 0,-1-11 216 0,-2-15 56 16,0-9-248-1,-2-1-88-15,-1 2 184 0,1 4 184 16,-2 10 72 15,-3 12-32-31,2 8 48 0,-1 0 16 0,1 20 304 0,-2 8 16 16,0 2-160-16,0-6-80 15,3-4-88-15,-1-10-8 0,1-8 0 0,2-2-512 31,-3-8 96-15,0-13-472-16,1-6-409 0,-1-1-23 16,1 3 232-16,0 4 776 31,-1 9 256-31,0 7 56 0,1 2 208 0,-1 3 72 15,0 0 296 1,2 0 96-16,-4 4 64 0,0 0-136 16,0-2-312 15,-2-2-200-31,1 0-88 0,4 0-472 0,0-13 328 15,-1-6-128 1,4 1-416-16,0 5 296 0,-1 2 336 0,-1 7 56 16,1 4 280-16,-2 0 112 15,-1 0 344 1,0 6-40-16,-1 6-151 0,1 2-289 0,0-4-128 15,1-4-128-15,2-4-128 16,2-2-913 0,-1 0-71-16,4-6-160 15,1-6-24 1,-2 1 63-16,1 2 369 0,-4 3 680 0,1 4 184 0,-5 2 296 15,1 0 136 1,0 0 272 0,-3 0 273-16,-1 0-153 0,-1 0-64 0,3 0-240 15,-3 2-136 1,2 2-64-16,1 1-120 0,3 2-152 15,4-3 0-15,0-1-48 32,3-3-440-32,1 0-184 0,-3 0 224 0,1-14 72 0,-4-7-96 15,-3-1 16 1,-3 0 408-1,-2 1 352-15,0 4 832 0,-2 5 136 0,-9 6 49 16,-1 2-329 15,1 4-344-31,7 0-192 0,0 1-264 16,4 17-176-16,0 7-64 0,0 3 16 31,6 4-8-15,5 0 0-16,3 4-8 0,-3 2-8 0,-3 6-144 0,4 2 96 0,-3 3 40 15,-2-4 8-15,3 0 8 31,2-5-8-31,-6-6-40 0,3-4 48 0,-4-9 0 16,0-2-32 0,-3-7-224-1,-2-1-208-15,0-6-184 0,0 1 120 0,-10 0 128 0,-5 0 64 16,-3-6 168-1,-2 0 111 1,2 0 57-16,1 0 289 0,3-4 311 16,5-6 152-1,5-2 8 1,4-2-136-16,0-4-216 0,0-3-48 15,15-6 0-15,5-5-136 32,5 2-48-32,1-2-80 0,8 2-96 0,-5 10-624 0,-7 5-2408 0</inkml:trace>
  <inkml:trace contextRef="#ctx0" brushRef="#br0" timeOffset="813324.5195">10595 14616 24 0,'0'-4'4176'0,"-2"-1"-2063"16,-2-2-265 0,-3 1-167-16,-2-2-521 15,0 2-184-15,-2 0-272 0,-3 3-192 31,4 0-88-31,-3 1-168 0,-1 2 17 0,3 0 55 0,-1 0-96 16,0 11-160 0,3 5-64-1,-1 3-8-15,1 3 0 0,1 2-88 31,-1 2-40-31,2-3 0 0,5-1 56 0,-1-6 16 0,3-2 48 16,0-2 0 0,0-2-48-1,5-2 48-15,7 0-40 0,0-4-8 16,5 0 8-1,-2 0-57-15,-1-4 33 0,-2 2 48 0,1 1 16 16,-1-2 0-16,1 2 0 0,-1 4 0 16,-1-1 8-1,-1 2 0 1,0 0 8-16,-3 0 0 31,-3 2 0-31,-4 0-8 0,0 0 24 0,0 2-16 0,0 0 80 16,-4 0-80-1,-10 2 57-15,1-2-57 0,-3 0 48 16,-2-3-56-16,2-2-281 31,1-3-535-31,-3-4-512 0,7 0-1593 16,3-4-3184-16</inkml:trace>
  <inkml:trace contextRef="#ctx0" brushRef="#br0" timeOffset="813632.5371">10691 14727 4785 0,'0'0'2784'0,"0"0"-1872"16,0 0 17-1,0 0-257-15,0 0-464 0,10 6-160 0,-6 8 344 16,2 4 80-16,-1 2-40 31,1 3-184-31,-1-4-144 0,0-1-16 16,-3-4-80-16,2-4 40 15,-4-2-40 1,0-4 72-16,0-2-8 0,0-2 32 0,0 0-104 15,0 0-304 1,0-2-904-16,0-10-1513 0,0-3-2864 0</inkml:trace>
  <inkml:trace contextRef="#ctx0" brushRef="#br0" timeOffset="813885.5515">10674 14452 3384 0,'0'0'2873'0,"0"0"-1065"0,0 0-39 0,0 0-193 0,0 0-800 31,0 0-528-31,0 0-248 16,-8-2-464-16,16 14-416 0,0 0-1593 15</inkml:trace>
  <inkml:trace contextRef="#ctx0" brushRef="#br0" timeOffset="814188.5689">10796 14684 520 0,'0'0'6729'16,"0"0"-5017"-1,0 0-727 1,0 0 103-16,0 0-344 0,0 0-160 16,0 0-192-16,0 0-224 31,82-37-56-31,-57 23-56 0,-3 2-56 0,-3 2-88 0,0-1-440 0,-1-3-816 15,-7 5-1297 17,-4 0-2976-32</inkml:trace>
  <inkml:trace contextRef="#ctx0" brushRef="#br0" timeOffset="814493.5863">10886 14478 1504 0,'0'0'3168'0,"0"0"-1279"0,0 0-561 0,0 0-256 0,0 0-479 31,0 0-361-31,0 0-72 15,-4 24 248 1,4-4 136-16,0 6-128 0,4 6-88 0,-2 6-80 16,0 5-112-16,0 1 24 15,-1 2-144 1,5-4 40-16,-4-4-56 0,2-6 16 31,2-8 0-31,2-7-16 0,5-16-816 16,-5-1-1665-16,2 0-3544 0</inkml:trace>
  <inkml:trace contextRef="#ctx0" brushRef="#br0" timeOffset="815249.6296">11077 14652 3088 0,'0'0'3905'0,"0"0"-2369"16,0 0-720-16,0 0-343 31,0 0 303-31,25 20-280 0,-8-20-192 0,1 0 32 0,-1 0-168 16,2-6-24-1,-4-8-48-15,-1-4 0 0,-5 0-88 16,1-2 80 15,-2 3-72-31,-6 0-8 0,-2 1 0 0,0 0 0 0,0 2 48 0,-7 0-56 31,-9 1 0-15,1 2 48-16,-5 1 0 0,1 6-48 0,4 2 0 15,1 2-8 1,1 0 8-16,3 6-8 0,-4 12 8 0,1 6-8 16,1 2 8-16,-1 2 0 31,4-2 8-31,0 0-8 0,2-3 56 15,5-5-56-15,2-1 8 16,0-2-8-16,0 1 0 16,0-3 0-16,5 3 8 0,8-1 0 15,3-3 0 1,0-2 0-16,1-2 40 0,3-4-40 0,3-4 8 31,1 0 0-15,2-2-16-16,12-22-208 0,-9 1-1392 15,-6 5-4305-15</inkml:trace>
  <inkml:trace contextRef="#ctx0" brushRef="#br0" timeOffset="830354.4935">15112 14687 2920 0,'0'0'1696'0,"0"0"-1055"15,0 0-17-15,0 0 400 0,2-3-40 16,9-4-288-16,3 1-152 31,-6 1 1-31,1 4-41 0,1 1-152 0,1 0-136 0,-1 0 40 16,6 0-48-1,-1 0-8-15,6 1 8 16,-1 4 48-16,0-4-80 16,0 1-80-16,0 1-16 15,0-3 0-15,2 2 56 0,1-2 8 31,1 0 16-31,3 1-56 0,-3-1 0 0,1 3-56 0,-2-2-40 32,-4 2 72-32,-1-3-64 15,-3 0 160-15,4 0 80 16,-4 0 0-16,3 0 49 0,-2 0-97 15,1-8-32-15,1 1-72 16,2 1-56 0,-2 2-48-1,-1 0 0-15,2 0 16 0,-3 2 0 16,-1 1-8 15,1-2 8-31,-1 2 32 0,1 1-48 0,1 0 8 0,2 0-8 0,-2 0 0 0,-1 0 0 16,1 0-8-1,-1 0-40-15,-1 1-24 16,-1 3 64-16,1-2 8 15,-1 1-8 1,-1-3 0-16,1 1 8 16,-1-1-8-16,3 0 0 0,-1 0 8 15,1 0 0 1,-1 0-8-16,-4 0 8 0,0 0-8 0,-4 0 8 15,-2 0 8-15,-3 0 40 32,-2 0-48-32,4 0 8 0,2 0 0 0,-2 0 8 0,4 0-16 31,1 0-16-16,1 0 16-15,-2 0 0 0,-3 0-8 0,-1 0-601 16,-4 7-1735-16</inkml:trace>
  <inkml:trace contextRef="#ctx0" brushRef="#br0" timeOffset="832440.6128">17570 14722 1384 0,'0'0'1144'31,"0"0"-784"-31,0 0 56 0,0 0 376 15,0 0 265-15,0 0-57 16,21 7-72 0,-19-7 176-16,4 0-56 0,-2 0-207 0,0 0-41 0,1 0-272 15,1 0-184 1,3 0-16-1,-2 0-72-15,2 0-104 16,2 0-40-16,-1 0 16 0,9 0-64 16,1 0 48-16,3 0-40 15,0 0-16-15,4 0-48 16,-2 0 0-16,0 0 72 31,-3 2-8-31,0 0-64 0,-2 2-8 0,1-2 8 0,-2 2 0 16,1 0 0-1,3-2-8-15,-2 1 48 0,2 0-48 16,-3-1 0-16,3 0 8 31,-4-2-8-31,4 0 0 0,-3 0 56 0,0 0-48 16,0 0 80-16,-5-7 0 15,1 4 32 1,-3-1-64-1,-1 2 0-15,-3 0-40 0,1 2 32 0,0-2-40 0,1 2-8 32,0-2 16-32,7-1-16 0,-1 0 8 15,6-4 0-15,1 1 0 16,1 0 48-1,0 1-56-15,-1-1 0 0,-2 2-8 0,-4 0 0 16,-5 2-80-16,-2 2 8 16,-6 0 80-1,-2 0-8-15,-1 0-8 0,0 0 8 16,0 0 0-16,2-2-64 31,4 2 64-31,7-2-8 0,2 2-384 0,1 0-528 0,-11 0-1560 16</inkml:trace>
  <inkml:trace contextRef="#ctx0" brushRef="#br0" timeOffset="858662.1126">2415 15929 3424 0,'0'0'2297'0,"0"0"-345"32,-10 0-464-32,6 0-151 0,1 0 7 0,3 0-320 15,-2 0-312 1,2 0-151-16,0 0 47 0,0 0-112 15,0 0-192 1,0 0-176-16,0 0-120 0,0 0-8 0,0 0-64 16,0 0-16-16,9 0-40 31,13 0 112-16,5 0 8 1,7 0 8-16,-1 0 64 0,5 0-72 16,-1 0 8-1,4-3-8-15,5-5 0 0,6-2 0 0,4 0 0 16,6-2 0-16,3 2 8 31,-1 0-8-31,-1-1 0 0,-5 4 8 0,-7 1-8 0,-5 0 8 16,-4 0-8 15,-1 2 0-31,-2-3-8 0,4 1 8 0,0-2 0 0,1 1 0 0,3-1 0 0,0-1-8 31,0 1-96-15,0 3 104-16,4-2-8 0,-2 2 8 0,0 3-104 15,-4-3 96 16,-1 4 0-31,-4-1-8 0,0 2 16 0,-4 0-8 0,-1 0-40 0,1 0 40 16,-3 0 8 15,5 0-56-31,3 0 48 0,5 0-8 16,3 0 8 15,3 0-40-31,1 0 40 0,-2 2 8 0,1 2 0 0,-2-2 0 16,2-1-72-16,0 0 72 0,-2 2 8 46,2-3 0-46,-4 2 8 0,2-2-8 0,-5 0 40 0,-1 2-40 0,-4-2 48 0,3 0 16 0,-6 0 8 16,1 0-72-16,-3 0 8 47,1 0-8-47,-2 0 8 0,0 0-8 0,-1 0 8 0,0 2-8 15,1 2 48-15,-1 0-48 47,0 0-16-47,1-2 16 0,1 2-16 0,1-1 16 0,0-3 0 0,2 0 0 16,3 0-8 15,3 0 80-31,0 0-72 0,1 0 0 0,1 0-8 0,0 0-56 0,2 0 56 16,-3 0 8-16,1 0 32 31,0 0-32-31,2 0-16 0,3-7 8 0,2 0-8 15,1 0 8-15,4 3-8 32,-2 2 0-32,2-1 8 0,-2 3 0 0,-4 0 0 0,0 0 0 15,-3 0 0-15,-2 0 0 31,0 0 0-31,-1 0 40 0,4 0-24 16,-2 0-16-16,4 0 8 31,1 3-8-31,0 3-8 0,3 5-40 0,0-1 48 0,0 0 0 0,-3-1 0 16,2-2 64 15,-1-1-56-31,0-6 72 0,0 0-72 0,-2 0-8 16,0 0 0 15,2-6-64-31,-2-1 64 0,0 4 64 0,-1-1-56 15,-2 4-16-15,-2 0 0 0,-3 0 8 0,4 0 40 32,-4-2-40-32,3-4-48 0,1-3 48 31,4-3 0-16,4-1-8-15,2 0 0 0,-2-1 8 0,-1 4 8 16,-6 4-8-16,-3 2 0 16,-1 4 0-1,-5 0-8-15,-2 0 8 0,-2 0 0 16,0 0 0-16,-1 0 0 0,1 0-16 0,-1 2 0 31,6 0-64-31,-1 1 72 0,4 4-32 0,1-1 40 0,2 2 0 16,0 1 0-1,-3-3 0 1,-1-3 0-16,-1-3 0 0,-5 0 8 0,1 0-8 15,-4 0 0 17,-2 0 0-32,-1-3 0 0,-2-1 40 0,-5 2-40 0,-2 2-48 0,-4 0 40 31,-16 6 8-16,-2 11-384-15,0 1-3905 0</inkml:trace>
  <inkml:trace contextRef="#ctx0" brushRef="#br0" timeOffset="861857.2954">15169 15836 3304 0,'0'0'3057'16,"0"0"-1497"-1,0 0-648-15,0 0 193 16,0 0 127-1,0 0-152-15,0 0-184 0,0 0 1 0,-1 0-17 16,1 0-160-16,-2 0-96 16,2 0-128-1,0 0-192-15,0 0-152 0,0 0-152 0,0 0 0 16,0 0-104-1,15 0 24 1,7 0 80-16,3 0 48 16,1 0-40-16,1 0 0 0,-2 0 0 15,-1 0-8-15,0 0 0 0,2 0 8 16,-1 0-8-16,5 0 16 0,-1 6 16 15,2 1-32 1,0 2 0 0,0 1 0-16,2-4-88 15,1-3-120 16,2-3 56-31,2 0 56 0,2 0-56 0,0-7-72 0,-2-8 120 0,2 3 48 0,-2 5 40 16,-3 1 8 0,0 3-48-16,0 3 8 15,-2 0 0 1,1 0 40 15,1 0 8-31,-2 0 80 0,-1 0-80 0,-3 0 0 0,-2 0-56 0,-3 0 56 0,-2 0 8 0,-2 0 0 31,-2 0 0-31,-2 0-8 16,0 0-8-16,-3 0 8 31,0 0 0-31,-2 0 0 0,2 7 0 0,1-1 8 0,-1-3-8 16,1 2 0-16,-1-1-8 0,0-2 8 31,-1-2-8-31,1 1 0 15,1-1-32-15,-2 0 40 32,2 0 0-32,-1 3 0 15,0-3 0-15,3 1-8 0,-1 2 8 0,4-3 0 0,3 0 0 0,0 0 8 16,7 0 0-1,0 0-8-15,0 0 0 16,2 0 8-16,0 0-8 31,-2 0 0-31,-2 0-16 0,-2 0 8 0,-3 0 8 0,-4 0 0 0,-2 1 0 16,-3 2-8 15,-3-1 8-31,2 0 0 0,-1 0 0 0,3-2 0 16,-3 2 0 15,-3-2 0-31,0 0 8 0,-2 2-8 0,-4-2 8 0,-2 0-8 0,0 0 16 0,0 0 32 31,0 0 32-31,-13 0-80 16,-13 0-704-16,-9 1-8362 15</inkml:trace>
  <inkml:trace contextRef="#ctx0" brushRef="#br0" timeOffset="889896.8991">15561 6585 408 0,'0'0'2512'0,"0"0"-872"31,0 0-263-31,0 0 239 0,-2 0-184 15,0 0-303 1,2 0-65-16,-2 0-8 0,2 0-168 0,0 0-304 16,0 0-272-1,0 0-79-15,0 0-57 0,0 0-96 0,0 0-80 16,0 0 8-16,0 0-8 31,4 0 72-31,6 0 0 0,-1 0 0 16,-1-1 16-1,4-4 0-15,-1 4-32 0,-1-2-48 16,7 1 32-1,0 2-40-15,2 0 0 0,5 0 0 0,1 0 0 16,-2 0 0 0,4 0 8-16,-2 0 8 0,0 0-8 15,-1 0-8-15,-4 0 0 16,0 0 0-16,0 0 0 15,-2 0-56-15,-2 0-16 0,1 0 0 16,1 0 64 0,2 0 8-16,-2 0 0 15,0 0-8-15,-3-1-56 31,-1 1-64-31,-1 0 32 16,-4 0 24-16,0 0 8 0,-2 0 56 0,-3 0 0 0,-2 0-48 0,-2 0 8 31,0 0-241-31,-2 0-695 16,-14 0-4009-16</inkml:trace>
  <inkml:trace contextRef="#ctx0" brushRef="#br0" timeOffset="893835.1244">15694 6455 3936 0,'0'0'2425'16,"0"0"-1209"-16,0 0 240 15,0 0 17 1,0 0-513 0,0 0-456-16,0 0-368 0,0 0-136 15,0 0-64 1,0 0 64-16,4 0 48 0,0 4-40 0,3 0 0 15,-5 0-8 1,0-2-632-16,-2 0-3593 0</inkml:trace>
  <inkml:trace contextRef="#ctx0" brushRef="#br0" timeOffset="895556.2228">16147 6425 1136 0,'0'0'560'0,"0"0"-16"0,0 0 32 16,0 0-296-1,0 0-176 1,0 0 24-16,0 3 40 31,0-3-40-31,0 0 48 0,0 0 344 0,0 0 89 0,0 0-121 16,0 0-192-16,0 1 160 15,0-1 96-15,0 0-88 0,0 0-40 31,0 0-56-31,0 0-32 0,0 0-104 16,0 0-104-16,-2 0-112 16,0 0 40-1,2 0-48-15,0 0 8 0,0 0-8 0,0 0-8 16,0 0-8-16,0 0-96 31,0 0 96-31,0 2 8 0,0-2 80 31,0 0 56-31,0 3 168 0,0-3 65 0,0 0-41 0,0 0-40 16,-2 0-72-1,-5 0-216-15,-1 0-992 0,-2 0-7050 0</inkml:trace>
  <inkml:trace contextRef="#ctx0" brushRef="#br0" timeOffset="897276.3212">16814 6401 3576 0,'0'0'2633'0,"0"0"-841"15,0 0 169-15,0 0-393 16,-11-3-456-16,11 3-520 31,0 0-264-31,0 0-176 0,0 0-144 0,0 0-8 0,0 3 0 0,7 3 0 16,-1 2 8-1,3-4 48-15,0 0-56 16,2-4-416 0,-2 0-2360-16,-2 0-6858 0</inkml:trace>
  <inkml:trace contextRef="#ctx0" brushRef="#br0" timeOffset="900197.4883">17262 6401 992 0,'0'0'2816'16,"0"0"-1183"-1,0 0-297-15,0 0-296 0,0 0-440 0,0 0-392 0,0 0-112 31,0 0 184-31,0 0 369 16,2 0 79-16,-2 0 48 16,0 0-88-1,0 0-40-15,0 0-40 0,0 0-128 0,0 0-144 16,0 0-232-1,0 0-39-15,0 0-65 16,3 0-281-16,3 0-255 16,3 0-768-16,-3 0-2953 0</inkml:trace>
  <inkml:trace contextRef="#ctx0" brushRef="#br0" timeOffset="901133.5418">17743 6461 4152 0,'0'0'2401'31,"0"0"-1281"-31,0 0 96 16,0 0-439-1,0 0-377-15,0 0-232 0,0 0-88 0,0 20-16 0,0-16-16 32,0 0-40-32,0-1 48 0,0 0-48 0,0 1 0 15,0 0-8 1,0-2 16-16,0 2-16 15,0-2 40-15,0 0-40 32,0-2 0-32,0 0 0 0,0 0 8 0,0 0 56 0,0 0 24 15,0 0-88-15,0-8-384 16,0 0-1697-16</inkml:trace>
  <inkml:trace contextRef="#ctx0" brushRef="#br0" timeOffset="906699.8602">15283 7406 1560 0,'0'0'3048'16,"0"0"-1271"-16,0 0-201 16,0-7-15-1,0 5-441-15,0 2-272 0,0 0-384 0,0 0-168 16,0 0-184-16,0 0-96 15,0 0-16-15,0 0-48 0,0 0 48 32,0 0 0-32,0 0 16 0,0 0-8 15,0 0 48-15,0 0-48 0,0 0-8 31,0 0 16-31,0 0 64 0,0 0-72 0,0 0 8 16,-4 0-16 0,2 0 8-16,-3 0-8 15,1 0-112-15,2 0 32 16,-3 0-64-16,1 0-216 0,-1 0 16 0,3 0 72 15,2 0 80 17,0 0-208-32,0 0 64 0,0 0 224 0,4 0 96 15,1 0 16 1,0 2 0-16,-5-2 0 0,2 0 0 15,-2 0 48-15,0 0 8 16,0 0 40-16,0 0-96 0,-2 0-336 16,-8 0-4249-16</inkml:trace>
  <inkml:trace contextRef="#ctx0" brushRef="#br0" timeOffset="908484.9623">15752 7469 912 0,'0'0'4385'31,"0"0"-2801"-15,0 0-320-16,0 0 273 0,0 0-305 15,0 0-664 1,0 0-360-16,0 0-136 0,0 0-24 0,0 0-48 0,0 0-192 16,0 0-64-1,0 0 56-15,0 0 88 0,-2 5 104 16,-4-1 0-16,6-3 8 15,-2-1 0-15,2 0 8 0,0 0 0 16,0 0 16-16,0 0-16 0,0 0 40 31,0 0-32-31,0 0-16 16,0 0 0-16,0-5 0 15,2 0 0-15,8 2-48 0,-2 0 48 16,-1 1-8-16,-1 2 0 16,-2 0-48-16,2 0 48 0,-6 0 0 15,2 0 0 16,-2 0-432-31,0 0-1137 0,0 2-3064 0</inkml:trace>
  <inkml:trace contextRef="#ctx0" brushRef="#br0" timeOffset="910290.0656">16313 7474 3848 0,'0'0'2609'0,"0"0"-1353"31,0 0-176-31,0 0 145 0,0 0-601 0,0 0-496 32,0 0-128-17,0 0-64-15,2 0 56 16,0 0-8-1,0 0 16-15,1 0 0 0,-3 0 0 0,0 0 8 0,0 0 56 16,0 0-48 0,0 0 40-16,0 0 24 0,0 0 0 0,0 0-16 15,0 0 0-15,0 0-64 31,0 0-136-31,0 0 120 0,0-2 16 0,0-3-200 0,0-1 32 16,0 1-24 0,2-4 136-16,6 4 48 0,0-2-8 0,-6 5 8 31,0 1 8-31,-2 1 0 0,0 0 0 15,0 0 72-15,0 0 72 16,0 0-144 0,0 0 0-16,-2 7-480 0,-5 0-1345 0,0-3-5064 0</inkml:trace>
  <inkml:trace contextRef="#ctx0" brushRef="#br0" timeOffset="914581.311">20223 8506 832 0,'0'0'936'16,"0"0"-312"-1,0 0-104-15,0 0-248 0,-4-6 248 16,4 3 184-16,-2 0 185 16,2 3 71-1,0-1-256-15,-3 1 24 0,3 0-136 31,0-2-96-31,0 2-192 0,0 0-112 0,0 0-112 0,0 0-80 16,0 0-72 0,0 0 64-16,0 0 0 0,0 0 8 0,0 0 0 15,0 0 16 1,0 0 56-16,0 0 281 15,0 0 367-15,0 0 56 16,0 0-88 0,0 0-352-16,0 0-184 0,-3-3-96 0,1-3-56 15,-2 2-80 1,2 2 80-16,0 2 0 0,-3 0-16 0,1 0-112 31,-10 4-568-31,1 10-824 16,-1-2-3818-16</inkml:trace>
  <inkml:trace contextRef="#ctx0" brushRef="#br0" timeOffset="916736.4343">20581 8464 1072 0,'0'0'4945'0,"0"0"-3617"16,0 0-248-16,0 0 185 0,0 0-513 15,0 0-456 1,-31 16-232-1,31-9-64-15,-2 0-1368 0,0-2-2929 0</inkml:trace>
  <inkml:trace contextRef="#ctx0" brushRef="#br0" timeOffset="917664.4874">21092 8537 5145 0,'0'0'1520'16,"0"0"-840"0,0 0-64-16,0 0-328 0,0 0-168 0,0 0-120 15,0 0-176-15,-42 6-440 31,42-6-592-31,0 0 512 0,0 1 616 0,0 2 80 0,0-1 424 32,2-1 224-32,-2-1-32 0,2 0 96 15,-2 0-72 1,0 0-40-16,0 0-111 0,0 0-489 15,-6 0-673-15,-6 0-6008 16</inkml:trace>
  <inkml:trace contextRef="#ctx0" brushRef="#br0" timeOffset="918828.5539">21888 8510 5401 0,'0'0'1944'0,"0"0"-1352"31,0 0 88-31,0 0 40 0,0 0-423 16,0 0-113 0,0 0-64-16,55-17-120 0,-52 15-24 15,-3-1 16-15,0 2 8 16,0 1 0-16,-12 0 8 0,1 0 16 15,0-3-16-15,4 3 64 0,2-2 80 32,3 0 88-32,0 2-72 15,2 0-56 1,0 0-112-16,0 0-24 0,0 0-1425 0,0 0-3144 0</inkml:trace>
  <inkml:trace contextRef="#ctx0" brushRef="#br0" timeOffset="919103.5697">22270 8508 2864 0,'0'0'2049'16,"0"0"-1193"-16,0 0 184 0,0 0-312 16,0 0-728-16,-15 0-1024 15,15 0-1593 1</inkml:trace>
  <inkml:trace contextRef="#ctx0" brushRef="#br0" timeOffset="920161.6302">22814 8563 1872 0,'0'0'4745'0,"0"0"-3553"0,0 0-104 16,0 0 601-1,0 0-665-15,0 0-704 0,0 0-144 0,0 0-120 32,0 0-56-32,5 0-136 15,-1 0-144-15,2 0 128 0,2 0 152 31,-4-3-8-31,1 1 8 0,-5 2 8 0,0 0 0 16,0 0 104 0,0 0 168-16,0 0 24 15,-13 0-240-15,-4 9-64 16,1 0-8-16,6 0-8 0,1-6 8 15,5 2-176-15,4-5 64 16,0 0 112-16,0 0-96 16,0 0-200-16,0 0-112 0,0 0-80 15,4-5-376 1,2-1-1593-1,-3 2-4264 1</inkml:trace>
  <inkml:trace contextRef="#ctx0" brushRef="#br0" timeOffset="926373.9855">17027 7513 3168 0,'0'0'1865'0,"0"0"-1289"0,0 0-320 16,0-3 272 0,0 3 120-16,0-3-360 0,5 2-32 15,7-1 416-15,-1 2-168 0,0-2-200 31,0 2 65-31,2 0 151 0,0 0-224 32,3 0-152-32,3 0-72 0,0 0 32 0,4-2 48 15,-1-1-56 1,-3 2-16-16,4-1 0 0,-3-2 0 0,0 2 40 31,0 0-56-31,1-1 16 0,-1 3-16 16,6 0-8-16,1 0-48 15,2 0 48 1,0 0-40-16,0 0 144 0,0 0-104 0,0 0 24 15,0-1 40 17,-2-3-112-32,-1 1 96 0,1 0-88 15,-5 0-16-15,1 1 16 0,-2 1-8 0,2-2 0 47,-1 3 8-47,3-2 48 0,2 2-64 0,-1-1 0 0,1-2 0 0,-1 0 8 16,1 1-8 15,-2 0 0-31,-2-1 0 0,-2 2 8 0,0-2-8 0,-1 2 0 0,-1 1-128 31,2 0 24-31,1 0-32 0,0 0 64 0,0 0 24 0,-1 0 48 31,0 0 0-15,0 1 8-16,-1 3-8 0,0 1 8 0,-2-3-8 31,2 1 8-15,-2 0-8-16,2-2-8 0,-1-1 8 0,0 2 0 15,1-2 0-15,2 0 8 31,0 0 0-31,1 0-8 0,1 0-8 0,0 0 8 0,1 0 8 16,2 0-8-16,-3 0 16 31,3 0-16-31,0 0 0 0,-3 0 0 0,1 0 0 0,-3 0 8 31,1 3-8-31,-2-3 0 0,0 0 0 16,1 1 40-16,-2-1-40 16,0 2-8-1,0-2 8-15,3 3 0 16,-2 0-16-16,2 1-24 0,2 0 32 0,-4 3 8 15,4-3 0 1,-2 2 8-16,1-2-8 16,-1-1 0-16,1 0 8 0,0-2-8 15,3 1 0 16,0-2 8-31,0 0 0 0,2 0 0 0,-2 0 0 0,1 0-8 16,3 0 0 15,-2 0 0-31,2 0 0 0,-2 0 16 0,0 0-8 0,-2 0-16 0,0 0 8 16,0-2 0 15,0 2-56-31,2 0 48 0,0 0-72 0,2 0 32 16,2 0 32 15,1 0-88-31,-1 0 56 0,0 0 48 0,-4 0-8 0,0 0-40 0,-2 2 40 15,-2-2 16 1,-2 0-8-16,0 0 0 16,0 0 0-16,-1 0 0 15,2 0-8 16,1 3 8-31,2-3 0 0,-1 0-16 0,3 0 16 0,1 0 0 0,1 0 0 16,0 0-8 15,0 0 8-31,-2 0-8 0,2 0-56 0,-2 0 48 0,0 0-40 47,-3 0-24-47,1 0 32 0,-4 0 48 0,1 0-96 0,-3 0 8 16,0 0-56-16,2 0-24 31,-3 0 48-31,0 0 16 0,-2 0 48 0,-3 1 48 0,-1 1-80 15,-3 3 72-15,-1-1-72 32,0 0 80-32,1-3-40 0,-3 4 32 0,4-3-24 0,-1-2 40 0,3 0 56 15,1 0-48-15,1 0-8 31,-1 0 8-31,3 0 8 0,0 0-8 16,0 0 0 0,1 0 0-16,2 0-8 15,-1 0 0-15,0 0 0 0,-2 0 0 0,2 0 8 0,0 0-8 16,2 0 96-1,1 0-96 1,-2 0-72-16,4 0 64 31,0 0 0-31,2 0 0 0,-3 0 8 0,3 0 0 0,-3 4 0 16,-4 1-80-16,1 0-88 0,-4 1-377 31,-1 0-23-31,-3-2 144 16,1 0 16-16,-5-4-72 0,-1 0-296 31,-8 0-1697-31</inkml:trace>
  <inkml:trace contextRef="#ctx0" brushRef="#br0" timeOffset="937412.6169">2494 2739 3288 0,'0'0'2217'15,"0"0"-1385"-15,0 0-240 32,0 0 344-32,0 0-160 0,0 0-408 0,0 0-200 0,2 0-160 31,-2 0 32-31,2 0 161 0,1 0 119 0,-1 5 40 0,0 0 176 31,1 5 40-31,-3-2 64 16,2 4-360-16,0 0-56 15,1 2-40 1,1 1 0-16,0 0-80 0,-1 6-40 0,5-1-64 15,-3 2 16 1,0 1 40-16,-1 2-48 16,0 0 56-16,-4 2 24 15,0-2 192 1,0 0 0-16,0-3-8 0,0 0-119 0,0-1-41 15,-2 0 8-15,-7 2 8 32,-2 0-8-32,-2 4 96 0,-3 0-152 0,1 2-64 15,-6-1 120 16,4 0-72-31,-1-3-40 0,-1-4 40 0,4-1 8 0,1-3-40 0,-1 0 32 0,2-1-48 32,-5 0-8-32,-2 2 8 15,-2 1 8-15,-5-2 0 0,-2 4 48 31,-2-4 16-31,0 2-72 0,-2-2 8 0,-1-1 8 16,-1-2 40-16,3-3 24 31,2-2 16-31,2 0-16 0,-1-5 32 0,3 0-8 16,-6-2-8 15,1-2-8-31,-2 0-40 0,-4 0-40 0,0 0 0 0,1 0-8 0,1 0 72 16,4 0-72 15,2 0-8-31,2-6-88 0,2-2-24 0,3-3 64 15,2 0-16 17,1-6-56-32,3-1 64 0,-3-4-24 0,3-1 40 0,-1-4 40 0,2 4 0 15,1-4 8 16,3 6 0-31,-1-4-16 0,6 5-96 0,-1-2 64 0,5 0-32 47,2-4 16-47,0-2 64 0,0-4-8 0,0-3-64 0,7-1 72 0,-1-4 0 0,2 2 8 31,-4-1 0-31,2 6-8 0,-1 1 16 16,-1 2 88-16,3 4-32 31,-2 2 8-31,1 1-72 0,-1-1 48 0,1 1 16 16,-2-4 0-16,4 1-8 0,-2-4 0 0,-1 2-16 47,1 0-40-47,1 0 8 0,-3 0-8 0,1 5 0 0,0-2 48 15,-1 6-48 16,0 0-8-31,0 1-16 0,3 2 16 0,0-1 0 0,2 1 8 0,4-4-16 16,1-2 8 15,1-2-8-31,3 1 8 0,-1 0 0 0,2 5 0 16,0 4 0 15,-1 2-88-31,3 2 88 0,-1 2-56 0,4 1 32 0,3 1 8 0,0 4 16 16,2-3-8-16,2 4-16 15,0-2 24 1,0 3-8-16,0 0 0 0,1 0 0 47,-1 0 8-47,2 0 0 0,-4 0 0 0,0 0 0 0,-4 4 0 0,-5 1 0 0,0 0-56 31,-4 1 16-31,-3 0-16 0,1 2 56 15,-1 0 0-15,-1 0 0 32,0 1 8-32,1-2-16 0,-1 1 8 0,-1 2-8 0,-1-2 8 0,2 0-8 31,-3 2 8-16,0-2 0 1,-3 1 0-16,1-1 8 0,0-1 0 0,-4-1 0 31,0 0-8-31,2 3 0 0,-1-4 8 0,-2 5-8 0,3 1 0 0,-4036-2 0 16,8069 2 0-16,-4036-3 0 31,2 0 0-15,1 1-8-16,-3-2 8 0,0-1 0 0,0 0 8 15,0 0-8 16,4 0 8-31,-4 0-8 0,1 2 0 0,2-1 0 0,-2 4 0 0,1-1 8 32,0-2-8-32,2 0 0 15,-2 0 0-15,0-3 0 0,0 0 0 0,1-1-8 31,-3 0 8-31,0 0 32 0,-2-2-32 0,2 2 0 0,-2 0-8 16,2 2 8 0,2 0 0-1,2 3-8-15,-2-4 0 0,1 1 0 16,-1-2 8-16,-2 0-8 31,0-2 8-31,-2 0 8 0,0 0-8 0,2 2 0 0,-2 8-824 16,0 2-1161-1,-2-2-6417 1</inkml:trace>
  <inkml:trace contextRef="#ctx0" brushRef="#br0" timeOffset="942859.9285">664 6926 7457 0,'0'0'2185'16,"0"0"-1049"-1,0 0 448-15,-10-42-296 0,-3 25-311 16,-4 4-409 0,0-1-224-16,-4 2-8 15,2 1-112-15,-3 7-64 0,1 4-40 31,-1 0-64-31,-1 9-56 0,2 11 0 0,0 1-96 16,6 4 96 0,4-3-48-16,4-4 40 15,4 1-72-15,3-5 16 16,0 2 56-1,0-1-48-15,5-1 8 0,7 1 40 0,3-1-48 16,1 0-8 0,1-3-64-16,0 1 56 0,0 1 24 0,-1-1-16 31,-3-2 48-31,-1 0 8 0,-4 0 8 15,-1-2 0-15,-3-1 32 0,-4 2-24 32,0-1-8-32,0 4 72 0,-4 2 0 15,-14 4-16 16,-4-2 0-31,-3 1-8 0,-2-2-40 0,0-3 0 16,4-1-8-16,2-7-128 0,3-3-328 31,5-1-776-31,4 0-1321 0,7-7-4304 16</inkml:trace>
  <inkml:trace contextRef="#ctx0" brushRef="#br0" timeOffset="943337.9558">656 6920 3848 0,'0'0'4481'0,"0"0"-3208"16,0 0-217-1,0 0-48-15,0 0-376 0,0 0-408 0,0 0-168 32,-20 61-56-17,20-29 8-15,0 4-8 0,2 0 8 16,7 0 40-16,0-2-32 31,-1-4 0-31,2-4-16 0,-4-6 8 0,4-6 0 0,-1-4 0 0,-3-4-8 16,3-4 0-1,0-2-56 1,-2 0-16 15,1 0 64-31,3-2 8 0,3-14 48 0,-1-8 40 0,3-6 88 0,-3-8 72 16,1-2-16-1,-5-2 80-15,-3 2-32 0,-4 0 97 0,-2 3 183 16,0 7-40-16,-2 4-120 31,-11 4-144-31,-1 6-136 0,1 6-120 0,-1 6-24 0,-7 4-920 16,0 14-1529-1,2 6-5432-15</inkml:trace>
  <inkml:trace contextRef="#ctx0" brushRef="#br0" timeOffset="943625.9723">699 7077 328 0,'0'0'8073'15,"0"0"-6688"1,0 0-1065-16,0 0 64 0,0 0 232 0,0 0 8 15,66 57-296 17,-41-34-144-32,2-1-56 0,0-2-56 0,-1 0 40 15,0-6-48 1,1-2-64-16,0-6-152 0,9-6-1280 0,-10 0-1289 15,-1-13-3760-15</inkml:trace>
  <inkml:trace contextRef="#ctx0" brushRef="#br0" timeOffset="943955.9911">1117 6813 4424 0,'0'0'4369'0,"0"0"-3104"0,0 0-161 0,0 0-24 0,0 0-512 47,0 0-280-47,0 0 112 15,-2 134 241-15,2-78-57 32,4 5-64-32,-4 6-168 0,0-3-64 0,0 0-88 0,0-7-128 15,3-7 32-15,2-10-96 0,-1-7 0 31,0-5-8-31,0-5-168 0,1-7-256 0,-5-3-384 0,0-4-409 16,0-5-1015-16,-2-4-2913 0</inkml:trace>
  <inkml:trace contextRef="#ctx0" brushRef="#br0" timeOffset="944484.0213">1033 6844 4400 0,'0'0'1721'0,"0"0"-649"15,0 0 384 1,0 0-303-16,0 0-553 16,0 0-368-1,0 0-72-15,5-22 16 0,12 17-24 16,5 4-40-16,5 1 16 0,6 0 40 31,3 0-64-31,5 0-40 0,-2 0-16 0,-1 10 24 16,-5 2-24-1,-4 3 8-15,-6-2-56 0,-6 1 88 16,-5 0-24-16,-6 2-16 31,-3 0 176-31,-3 2 112 0,0 2-24 0,-6 4-104 0,-13 1-80 0,-6 0-8 31,-9 4-24-31,-1-4-40 16,-2 0 16-16,1-6-64 0,5-4 48 47,4-7-56-47,2-8-352 0,8 0-832 0,3-2-3353 15</inkml:trace>
  <inkml:trace contextRef="#ctx0" brushRef="#br0" timeOffset="946821.155">512 5888 336 0,'0'0'6289'0,"0"0"-4369"0,0 0-135 15,0 0-9-15,-25-31-96 16,12 26-535-1,-1-2-345-15,-1 5-136 0,1 2-288 0,-1 0-80 32,-3 0-168-32,-3 16-128 0,2 9-48 15,-2 2-16-15,6 4-120 16,6-1 16-16,4-5-88 0,5-2 8 15,0-1-88-15,3-5-32 16,13-3 56 0,2-1 8-16,6-1 8 15,2-4-32-15,1 2 47 16,-2-4 97-16,-1 2-8 0,-2 0-48 15,-3-2 96-15,-7 3 64 32,-3-3 72-32,-4-1-48 0,-5 1 56 0,0 4 8 15,-5 2 192 1,-16 5-112-16,-6 1-8 0,-5-1-72 0,-1 2 40 15,4-5 0 17,2-5 48-32,7-3-88 0,9-6-8 0,7 0-24 0,4-6-2472 0</inkml:trace>
  <inkml:trace contextRef="#ctx0" brushRef="#br0" timeOffset="947288.1817">616 5866 5873 0,'0'0'4025'15,"0"0"-2529"17,0 0 160-32,0 0-79 0,0 0-441 0,0 0-712 0,0 0-320 15,0 0-104 1,-63 62 0-16,61-24-8 0,2 5-8 15,0 2 16-15,0-1 0 16,7 0 0 0,5-6-200-16,1-7-184 0,3-6-40 15,-1-7 88 1,-1-8-112-16,1-7 120 0,-2-3-1 0,5-13 249 15,0-17 80-15,-3-10 80 0,3-6 56 32,-7-4 41-32,-4 2 207 15,-5 8 16-15,-2 6 48 0,0 10 56 31,-4 7-144-31,-12 9-176 0,-2 8-184 0,-11 8-416 0,2 19-1280 16,4 0-3169 0</inkml:trace>
  <inkml:trace contextRef="#ctx0" brushRef="#br0" timeOffset="947537.196">654 6092 5369 0,'0'0'2912'0,"0"0"-2072"0,0 0-191 16,0 0 247-16,0 0-96 0,0 0-256 15,109 69-208 1,-82-44-64-1,-4-1-144-15,0-2-48 32,-2-4-32-32,1-1 16 0,-2-7-64 0,2-9-368 0,-4-1-1144 0,-5 0-2353 15</inkml:trace>
  <inkml:trace contextRef="#ctx0" brushRef="#br0" timeOffset="947888.2161">1044 5841 3928 0,'0'0'6266'0,"0"0"-4274"0,0 0-160 0,0 0-95 32,0 0-625-32,0 0-664 15,0 0-352-15,0 0-96 0,-92 98 8 16,77-47 0-1,-1 3 0-15,5-2 0 0,4-4 0 0,3-10 0 16,1-6 0-16,3-10-8 16,0-8 8-1,0-4-8-15,0-6-128 16,0-4-392-16,0 0-400 31,0-4-360-31,0-14-865 0,0-4-4560 0</inkml:trace>
  <inkml:trace contextRef="#ctx0" brushRef="#br0" timeOffset="948331.2414">1037 5673 3408 0,'0'0'1569'0,"0"0"-737"0,0 0 152 0,0 0-120 15,0 0-360-15,0 0 72 16,0 0 185-16,25 52-73 0,-16-30 96 16,1 3-88-16,2 4-240 15,3 4 72-15,-1 3-160 0,-1 5-96 31,-2 4-16-31,-1 5-120 0,-2 3-16 16,-4-1-64-16,3 1-48 31,-1-6 48-31,2-4-56 0,0-6 0 0,-1-11 0 0,3-4 0 16,-6-8 0-16,0-6-8 31,-3-4 8-31,-1-4-8 0,0 0-96 0,0 0-168 16,-1-4-472-1,-13-10-2088 1,1-1-3146-16</inkml:trace>
  <inkml:trace contextRef="#ctx0" brushRef="#br0" timeOffset="948745.2651">930 6066 1016 0,'0'0'3312'0,"0"0"-1783"0,0 0-489 0,0 0 208 47,0 0-288-47,0 0-383 0,0-5-265 0,0 4 40 0,14 0 64 15,7-2 24-15,6 3-112 16,7-2 32-16,2-2 64 0,-1 0-16 0,1-2-32 16,-5 0-120-16,-4 0-152 15,-8-2-104 1,-7 2-952-16,-12 2-3745 0</inkml:trace>
  <inkml:trace contextRef="#ctx0" brushRef="#br0" timeOffset="969662.4615">15116 9487 2968 0,'-2'0'1376'0,"-2"1"-719"15,-3-1 151-15,0 3-64 16,-2-3-320-16,3 0-248 0,-1 2-88 16,2-2 80-16,1 0 24 0,-1 0 328 31,3 0 120-31,0 0 57 15,0 0-153-15,2 0-104 32,0 0-152-32,0 0-112 0,0 0-64 0,0 0 88 0,0 0 16 0,0 0-24 31,0 0 40-16,0 0 56-15,9 0-8 0,0 0-144 16,2-2-88-16,4-1 32 31,3 2-64-31,5-4 24 0,1 4-32 0,-2-4 40 0,1 3-40 0,-5-3-8 16,-5 3 8-1,-6 2-8 1,-3 0-440-16,-4 0-744 16,0 7-1841-1,-11 1-4656-15</inkml:trace>
  <inkml:trace contextRef="#ctx0" brushRef="#br0" timeOffset="970597.515">15662 9432 1664 0,'0'0'1976'0,"0"0"-855"16,0 0 271 0,0 0-120-16,0 0-256 15,0 0-328 1,0 0-15-16,0 0-49 0,-22-3-256 0,22 3-192 15,-2 0-112-15,2 0-64 32,0 0-8-32,0 0-96 0,0 0 104 0,2 0 0 15,7 0 8-15,-3 0 48 31,4 0-56-31,-3 0-8 0,3 0 8 0,4 0 72 0,-1 0-64 32,3 0 16-32,1 0-16 0,1-3 32 0,0 2-32 15,0 1-8-15,-5 0 0 16,-1-1 8 15,-2 1 0-31,-5 0-8 0,-5 0-584 0,0 0-1673 0,-11 2-6055 0</inkml:trace>
  <inkml:trace contextRef="#ctx0" brushRef="#br0" timeOffset="971260.5529">16128 9475 3568 0,'0'0'2345'0,"0"0"-1537"31,0 0-136-31,0 0 584 15,0 0-47-15,0 0-537 0,-27 16-440 16,36-16-144 0,18 0 504-16,6 0 24 0,5 0-160 0,0-10-104 31,-2 3-64-31,-3-4-136 0,-6 5-72 15,-10 6-80 1,-5 0-864-16,-12 0-2329 0</inkml:trace>
  <inkml:trace contextRef="#ctx0" brushRef="#br0" timeOffset="979858.0446">17385 9493 1240 0,'0'0'2672'0,"0"0"-1679"15,-2 0-689 1,2 0 608-16,0 0 152 0,0 0-592 15,0 0-216 1,0 0 104-16,0 0 120 0,0 0-72 0,0 0 57 16,0 0-105-16,0 0-144 31,0 0-136-31,0 0-16 0,0 0 48 15,4 0-8 1,7 0 0-16,2 0-8 0,1 0 32 0,1 0-80 16,1 2 8-1,1-2 24-15,3 2-32 0,5 0-40 0,0 0 0 31,4-2 48-15,0 0-56-16,0 0 56 0,2 0 16 16,-2 0 8-16,-3 0-8 15,3-4 64-15,-4-2 72 0,-1-3-80 16,1 2-120-16,-3-1 112 31,-2 2-120-31,3 2 8 0,-3 2 0 0,4 2 0 16,1 0 0-16,1 0-8 31,3 0 8-31,3 0 0 15,1 0 8-15,0 0-16 0,1-4 8 0,-5 0-8 0,-1-2 64 16,-3 3-64 0,-5 2 0-16,0-1 0 0,-2 2 0 15,0 0-48 16,0 0 48-31,-1 0 0 0,4 0 0 0,1 0 16 16,1 0-16 15,0 0 8-31,2 0 0 0,0-3-8 0,-3 2 0 0,-1-1 40 0,-2 2-40 16,-4 0 0 15,1 0-72-31,-3 0 48 0,1 0-24 0,3 0 48 0,2 3 0 0,1 0 0 0,2-3 8 31,2 0 0-31,3 0-8 16,-2 0 8-16,0 0 0 15,-4 0-8 1,0 0 0-16,-3-3 40 0,-3 3-40 0,1-1-16 16,-3 1-32-16,3 0 48 31,-1 0 0-31,1-2 0 0,2 2 0 15,0-3 0-15,-1 2 0 16,3-3-8 0,-1 4 0-16,-2-2 8 0,1 2-80 0,-3 0-48 15,3 0 128-15,0 0-16 0,-2 0-32 16,-1 0 48-1,3 0 0-15,-3 0 0 16,4 0 0-16,-1 0-8 31,1 0 8-31,2 0 0 0,-3 2-8 0,3-2 8 0,-5 0-16 0,-1 3 16 16,2-3-72 15,-4 0 64-31,0 1 0 0,3-1 8 0,2 0 0 16,-1 1-8 15,1-1 0-31,2 0 0 0,-2 0 8 0,0 0-16 0,-1 0 16 0,0 0 0 0,-5 0 0 31,2 0 24-15,-3 0-24-16,0 0 0 0,3 0-8 15,-3 0 8 16,5 0 0-31,-3 0-16 0,5 0 0 0,-1 0 16 0,4 0 0 0,-2 0 0 0,4 0 0 32,-1 0 0-17,-1-1 0-15,-2 1 16 0,1 0-16 16,-2 0 0 15,0 0 0-31,-2 0 0 0,-1 0 0 0,1 0 16 0,-1 0-8 16,1 0-8 15,-5 0 0-31,2 0-152 0,-1 0-320 0,-6-4-120 0,-1 2-873 0,-5 0-2567 15</inkml:trace>
  <inkml:trace contextRef="#ctx0" brushRef="#br0" timeOffset="988738.5526">16085 10500 1360 0,'0'0'848'0,"0"0"-472"15,-4 0-360-15,-3 1-16 16,3 4-1584-16</inkml:trace>
  <inkml:trace contextRef="#ctx0" brushRef="#br0" timeOffset="995665.9488">1237 10044 576 0,'0'0'3912'0,"0"0"-2431"0,0 0-385 0,0 0-184 0,0 0-120 31,0 2-376-31,2-2-328 0,1 3-88 16,4-2 48 0,2 3-32-16,-1 0 73 0,4 2-33 0,-1 2-8 15,0 2-48-15,0 5 8 31,0 5 0-31,0 3 72 16,1 4-80 0,-4 3 0-16,1-3-56 0,3-2 48 0,-6-3-104 0,-1 0 7 15,-3-2 41 1,-2 2 64-16,0 2 0 0,-11 2 0 0,-9 7 0 15,-6 5-16 1,0-1-152 0,0 6-80-16,-1-5-24 15,-1 0 24-15,5-1 136 0,-2-6 96 31,0 3 8-31,-1-2-16 0,2 0-56 0,-3 0 56 0,2 1-32 0,3-5 40 32,2-2 16-1,2-4 0-31,3-4 8 0,3-6 184 0,3-4 144 0,3-4 208 0,2-1 25 15,1-3-113-15,1 0 32 32,2 0 120-32,0 0-104 0,0 0-200 15,-3 0-112-15,3 0-120 31,-4 0-72-31,0-3-616 0,-1-5-4289 0</inkml:trace>
  <inkml:trace contextRef="#ctx0" brushRef="#br0" timeOffset="996256.9826">1050 10767 1064 0,'0'0'5793'0,"0"0"-3969"32,0 0-679-32,0 0 271 0,0 0-16 0,0 0-656 0,0 0-392 15,0 0-192 1,0 7-64-16,-8 8-31 0,-3 4-49 15,-1 4 32-15,-1 0 0 0,-3 4-48 32,3-1 56-32,1-5-56 0,2 0 0 15,3-5 0-15,5-5 0 16,2-3-56-1,0-1 40-15,0-3-32 0,0-2 0 0,0-2-17 0,0 0 57 16,6 0-56 0,5 0 64-1,7 0-16-15,7 0 8 0,6-6-8 31,5-7 16-31,20-14-376 0,-10 1-1688 0,-5 2-5330 16</inkml:trace>
  <inkml:trace contextRef="#ctx0" brushRef="#br0" timeOffset="1.00919E6">1206 11243 1456 0,'0'0'5329'0,"0"0"-4345"0,0 0-704 16,0 0-64-16,0 4 432 15,0 2-216 1,8 3-271-16,0 2-113 0,1 3 184 0,5 0-64 16,-1 3-24-1,4-1-8 1,-1 0-16-1,4 2-8-15,-2-2 8 0,0 0-56 0,1 0 8 16,-3 2-64-16,1 2 40 0,-8 0-40 16,3 2 72-16,-5 0-72 15,-4 3 56-15,-1 0-48 16,-2 1 56-1,0 2-16-15,0 3-48 0,-2 0 40 16,-8 2-48-16,1-1 0 31,-3 2-48-31,-5 2-40 0,-3-2 8 0,1 0-48 16,-6-6 8 31,0-2 112-47,3-8-64 0,4-6 72 0,2-5 0 0,6-7-136 0,3-9-1025 0,5-14-1047 0,2-4-1041 31</inkml:trace>
  <inkml:trace contextRef="#ctx0" brushRef="#br0" timeOffset="1.00977E6">1287 11815 3200 0,'0'0'4113'0,"0"0"-2913"16,0 0-560-16,0 0-39 0,0 0-401 0,0 0-144 16,-23 101-56 15,12-58-440-31,0-2-345 0,2-5 273 15,-1-6 376 1,3-7 64-16,-3-6 72 0,1-5 0 0,3-4 0 0,2-4 16 16,2-2 96-16,-2 0 168 31,4-2 8-31,0 0 120 15,0 0-151 1,0-2-153-16,6-10 8 0,4-2 136 0,9-1-8 16,-2 2-144 15,8-1-88-31,12 0-8 0,-3 1-1041 0,-5 5-2855 0</inkml:trace>
  <inkml:trace contextRef="#ctx0" brushRef="#br0" timeOffset="1.02626E6">1831 12528 4560 0,'0'0'2113'0,"0"0"-1545"0,0 0-328 0,0 0 656 0,2 0 121 16,-1 0-497-1,4 0-208-15,0 0-112 0,1 5 504 0,1-1-168 31,0 2-232-15,0 0-144-16,-1 4 72 0,0 2-104 0,-1 6-8 16,-2 2 32-1,-3 6 8-15,0 4-40 0,-3 2-8 0,-10 4-32 16,-5-1-72-1,-2-1 40 1,0-2 32-16,-3-2-64 16,2-5 32-16,0-6-40 0,1-3 72 15,5-4-72-15,4-4-8 0,1-2 0 31,4-4-104-31,2-2-184 0,-1 0-400 0,5 0-792 16,0-5-753 0,0-2-2136-1</inkml:trace>
  <inkml:trace contextRef="#ctx0" brushRef="#br0" timeOffset="1.02665E6">1663 12812 5433 0,'0'0'2784'0,"0"0"-2024"0,0 0-560 0,0 0 65 0,0 0 95 16,0 0-152-16,0 64-88 31,-6-34-32-31,-2 0-32 0,-1-4-56 0,3-5-64 0,0-7 56 16,1-3 0-1,3-7 0-15,0-2 0 0,2-2 8 0,0 0-8 16,0 0-112 15,0 0-24-31,2 0-8 0,9 0 104 0,5-6 48 0,1-5 80 16,4 0 40-1,12-13-120-15,-6 3-376 0,0 4-1681 0</inkml:trace>
  <inkml:trace contextRef="#ctx0" brushRef="#br0" timeOffset="1.03712E6">5835 10976 6081 0,'0'-1'2512'0,"0"-3"-927"16,0 0 399-16,0 1-456 16,0-2-439-1,0 3-409-15,0-2-24 16,0 0 88-1,-4 2-224-15,0-2 40 0,0 0-232 0,-2-1-40 0,-1 2-128 16,-3-2-63 0,1 5-49-16,-1 0-40 0,-6 0-8 15,1 0-136 16,-6 15-161-31,2 5-47 0,1 3 56 0,-1 2 64 16,6 1-8 0,5-4 8-16,2-3-24 0,6-2 24 0,0-3 80 0,0-3 96 15,0-4-88 16,8 1-64-31,5-2 144 0,3 0 56 0,6 0 0 16,0 2-8 15,5 1 8-31,0 1 0 0,-2-1-104 0,-4 0 96 0,-1-2-56 0,-7-1 56 0,-3-1-40 31,-3-1-16-31,-5-3 56 16,-2 1 8-16,0 0 40 31,0 0 16-31,0 5 392 0,-11 3-376 0,-5-1-32 0,-1 5-32 16,-4 1-8-1,3-3 8-15,1-1 96 16,-2-2-104-16,2-5-8 16,-1-1 8-1,3-3-176-15,-1 0-360 0,3-10-896 0,3-9-2721 16,6-2-2937-16</inkml:trace>
  <inkml:trace contextRef="#ctx0" brushRef="#br0" timeOffset="1.03822E6">6161 10981 2904 0,'0'0'2441'0,"0"0"-841"0,0 0 136 16,0 0-63-16,0 0-169 15,-15-32-384-15,4 22-344 0,-2 2-71 16,-1-2-193-16,1 0-192 31,0 2-112-31,-3 2-96 0,3-1-8 16,-1 6-32-16,1 1 16 15,-1 0-80-15,1 0-8 0,-1 14 0 0,1 4-72 16,0 4 72-16,-1 6-8 16,4 4-96-1,-2 6 96 16,3 2 8-31,5 0-8 0,0 1-176 0,4-6-24 0,0-3 64 16,0-4 40-16,0-3-72 31,6-4 48-31,6-2-88 0,3-5 216 16,0-3-8-16,1-2-136 62,-1-3 56-62,3-6 0 0,-2 0-16 0,2 0-9 16,2-12 1-16,-3-6 112 0,4-5 0 31,1 0 0-31,-2-1 88 0,-2-1-88 0,-3 3-56 0,-3 0 40 0,-4 2 16 0,-3 3 16 0,-3-4 112 0,-2 1 73 16,0 0-1 15,-4-4 40-31,-9-4-144 0,-3 0-96 0,1 2-144 0,-4 6-593 0,4 8-1455 31,1 10-3633-15</inkml:trace>
  <inkml:trace contextRef="#ctx0" brushRef="#br0" timeOffset="1.03884E6">5993 11153 3440 0,'0'0'2401'0,"0"0"-1169"16,0 0-320-16,0 0-144 0,0 0-456 0,0 0 161 16,0 0-113-16,0 0 208 31,84 72-72-31,-51-47 96 0,-1 1-376 0,-4-2 40 15,-1-2-240 1,-2-2 152-16,-7-5-64 0,-1 0-56 16,-5-7-40-16,-3-2 40 31,-5-3-40-31,0-3-8 0,-4 0 96 0,0 0 160 0,0 0-256 0,0-11-408 31,-11-1-2841-31</inkml:trace>
  <inkml:trace contextRef="#ctx0" brushRef="#br0" timeOffset="1.03999E6">6547 10974 176 0,'0'0'1664'0,"0"0"-464"0,0 0 104 16,0 0 233-1,0 0 183-15,0 0-232 0,0 0-119 16,7-63-89-16,-9 49-176 16,-10-2-24-16,-5 0-231 0,-2 1-185 31,-2 2-112-16,0 4-120-15,1 6-136 0,5 3-24 0,1 0-144 16,3 6-120 0,-2 16-8-16,2 6-48 0,-2 6 40 0,1 2-56 15,3 2-8-15,3-1-16 31,-1 2 80-31,3-1 0 0,4-2 0 16,0 3-8-16,0-3 8 0,0-4-80 16,6-2 88-16,10-5-8 31,0-4-8-31,1-4-32 15,1-9-32-15,3-2 0 0,-4-6-72 32,5 0 64-32,1 0-56 15,3-6 72-15,3-7 16 0,2-3-8 0,-2-1-192 0,7-4-568 0,-10 5-1265 47,-7 2-4168-47</inkml:trace>
  <inkml:trace contextRef="#ctx0" brushRef="#br0" timeOffset="1.06063E6">2343 14624 2936 0,'0'0'1600'0,"0"0"-903"15,0 0 111 1,-3 0 136-16,3 0-112 0,0 0-184 15,0 0 72-15,0 0 89 16,0 0-17-16,0 0-240 16,0 0-272-16,0 0-184 0,0 0-96 15,14 0 8 1,6 0 40-1,4 0-40-15,18 0-8 0,-5 0-344 16,-6 0-2025-16</inkml:trace>
  <inkml:trace contextRef="#ctx0" brushRef="#br0" timeOffset="1.0763E6">16756 13622 1792 0,'2'0'2240'0,"6"2"-695"16,-2 0-225-16,3-1-136 31,1 2 241-31,4-1-481 0,1 0-296 0,2 0 16 0,0 1-200 31,3-1-184-31,0 3-64 16,2-4-112-16,5 4-40 15,2-4-56-15,7 2 88 0,4-3 8 16,4 0 24-16,6 0-16 0,-2 0-64 15,4 0 120-15,2 0-16 32,-2 2 64-17,2 2-23-15,0 0-81 0,0 0 8 0,0 2-72 0,4-2-48 16,3-1 64-16,1-3-56 31,0 0 0-31,3 0 0 0,0 0 120 0,-2-3-128 16,-3-5 8 15,-5 2-8-31,-6 2-64 0,-5 2-48 0,-3 2 48 0,-5 0 8 0,-5 0 56 15,-4 6-16 17,0 0 16-32,-1 2 0 0,-4-2 0 0,-4-1-120 15,-5 0-1209 16,-11-5-3080-31</inkml:trace>
  <inkml:trace contextRef="#ctx0" brushRef="#br0" timeOffset="1.07748E6">19207 14743 1880 0,'0'0'1920'0,"0"0"-431"15,0 0-113-15,0 0-144 0,0 0 32 31,0 0-359-31,0 0-265 16,98 9-72 0,-75-9-72-16,0 0-16 0,4 0-120 0,7-1-72 15,2 1-112-15,2 0-72 16,1 0-80-16,1 0-16 0,3 0 56 15,-1 1-64-15,1 4 0 32,1-1 16-32,0-1 64 0,2-2-80 31,0 2 8-31,1 0-8 0,-3 3 0 0,3-2-64 0,0 2-8 15,2-2-56 17,3 0-24-32,0 0 136 0,4-2-48 0,-2 1-40 15,-2-3 40-15,-4 0 56 31,-3 0 0-31,-7 0 8 0,-7 0 0 0,-7-5 0 0,-4-1 0 0,-6 0-136 16,-3 2-168 15,-3 2 96-31,2 2 8 0,-3 0 16 0,-3 0-272 16,0 16-456 15,-2 2-617-31,-2-2-1407 0</inkml:trace>
  <inkml:trace contextRef="#ctx0" brushRef="#br0" timeOffset="1.08109E6">12021 13121 5657 0,'0'0'1768'0,"0"0"-792"15,0 0 337 1,0 0-169-16,0-44-152 0,0 31-296 0,0-1-64 15,0 3 32 1,-6-1-47 0,-5-1-41-16,0 3-72 15,-5 0-128-15,-2 6-144 0,0 3-96 0,-2 1-64 16,1 0-64-16,0 15-8 15,1 8-16 1,3 0-88-16,4 2-80 16,2-4 32-1,4-3-16-15,5 1-16 0,0-5 8 0,0 0-40 16,2-3 208-16,10 4 8 15,1-1 0-15,2 0-24 0,4-1-40 0,-1 4-184 16,-1-1-288 0,1 0-89-1,-3 0-23-15,-3-1-120 31,-3-4 24-31,-3-1 304 0,-6 0 296 0,0-2 144 0,0-2 0 47,-4 2 128-47,-11 0 24 0,-6 0 24 0,-1 0 16 0,-1 0 56 16,1 1-40 15,2-6-80-31,5 0-128 0,8-3-24 0,5 0-984 0,2-13-3833 0</inkml:trace>
  <inkml:trace contextRef="#ctx0" brushRef="#br0" timeOffset="1.08176E6">12274 13058 4112 0,'0'0'3081'0,"0"0"-1001"16,0 0-311-16,0 0-65 16,0 0-351-1,-119-10-673-15,103 10-256 0,1 10-176 0,1 7 16 16,3 1-216-16,1 5 80 15,2 9-80 1,4 4-40-16,2 5 0 0,2 3-8 0,0 1-72 16,0-4-216-16,14-3-136 15,3-6-24 1,5-10 96-16,5-8 136 0,0-10-33 15,2-4 129 1,2-4 112-16,-2-20-64 0,3-8 24 16,-10-7 8-16,2 0 40 15,-10-3 16 1,-10 4 160-16,-4 2 305 15,0 2 111-15,-18 5-240 0,-6 6-232 32,2 6-112-32,-1 9-8 0,5 8-304 0,-2 16-945 0,6 12-1383 15,4 5-2649 1</inkml:trace>
  <inkml:trace contextRef="#ctx0" brushRef="#br0" timeOffset="1.08216E6">12245 13251 5129 0,'0'0'2608'0,"0"0"-1448"0,0 0-239 16,0 0-177-1,0 0-104-15,0 0-352 0,0 0-104 0,0 0 112 16,60 121 64 15,-31-100-128 0,2 0-96-31,2-6-32 0,-1-1-32 0,-6-4-24 16,-2-2-32-16,-1-4 32 0,-7-1-40 31,-5-3-8-31,-3 0-120 0,-6-13-664 0,0-5-1200 0,-2-4-4338 0</inkml:trace>
  <inkml:trace contextRef="#ctx0" brushRef="#br0" timeOffset="1.08255E6">12569 13014 4977 0,'0'0'2280'16,"0"0"-432"-1,0 0-375-15,0 0-209 16,0 0-344 0,0 0-80-16,0 0-359 0,-79 120-81 0,69-83-248 15,1-1 0-15,1 2-72 31,1-2-24-31,0-3 48 0,3-6-56 0,1-4-32 16,3-8-16 0,0-5-80-16,0-4-96 0,0-6-544 15,0 0-449-15,5-10-215 16,9-11-528-1,-4-2-2697-15</inkml:trace>
  <inkml:trace contextRef="#ctx0" brushRef="#br0" timeOffset="1.08283E6">12646 13028 3568 0,'0'0'2393'0,"0"0"-745"15,0 0 121-15,0 0 7 16,0 0-552-16,0 0-776 0,0 0-48 15,0 0 256-15,26 66-39 16,-17-32-241 0,2 0-320-1,-5 1 144-15,4-4-192 0,-1 0 40 16,-3-7-96-1,1-2 96-15,0-8-96 0,-3-4-184 0,-2-4-408 0,1-6-657 16,-1 0-1399-16,-2-6-3250 16</inkml:trace>
  <inkml:trace contextRef="#ctx0" brushRef="#br0" timeOffset="1.08309E6">12914 13022 4544 0,'0'0'3089'0,"0"0"-1521"0,0 0-119 0,0 0 271 0,0 0-680 0,0 0-824 15,-23 28-64-15,4 2-104 31,-1 6 0-31,3 1-40 0,-4-3 72 16,4-2-72-16,3-6 0 31,1-5-8-31,4-2 0 0,2-5-184 0,1-5-352 0,1-6-736 16,3 0-632-16,0-3-2473 15</inkml:trace>
  <inkml:trace contextRef="#ctx0" brushRef="#br0" timeOffset="1.08352E6">12906 12936 3344 0,'0'0'2993'0,"0"0"-1561"0,0 0-632 0,0 0 457 16,0 0-457-16,0 0-392 15,0 0-16-15,12 41-8 0,-6-27-184 16,3 7-72 0,1 0-128-16,2 0 272 0,-1 5-48 0,1 5 8 31,-1-2 64-31,-1 3-56 15,4-1 160-15,-1 0-87 32,3-1-97-32,-1-3-200 0,4 1-8 0,-2-2 112 0,1-2-96 15,-1-2 32-15,-3-4-64 0,1 0 8 31,-3-6 0-31,-4-1 48 16,-3-6-32-16,-1-1-16 0,-4-2-56 31,0-2-336-31,0 0-649 0,0 0-4456 0</inkml:trace>
  <inkml:trace contextRef="#ctx0" brushRef="#br0" timeOffset="1.08698E6">12696 13039 1400 0,'0'0'1640'0,"0"0"-672"0,0 0-175 0,0 0-129 0,0 0-416 16,-4 0-40-1,4 0 176-15,0 0 208 16,0 0 216-1,0 0 336-15,0 0 25 0,0 0-65 16,-4-3 8-16,-3 0-504 0,1-2-424 16,-4-1-88-1,4 0 40-15,-3 0-136 16,2 0 0-1,-2-1 104-15,0 1-96 0,1-1-8 16,-4 1-72-16,1-2 64 16,0 2 0-16,-1 0-160 0,6 2 0 15,0 2-24-15,3 2-368 0,3 0-768 31,0 0-2769-31</inkml:trace>
  <inkml:trace contextRef="#ctx0" brushRef="#br0" timeOffset="1.09058E6">1037 6471 7217 0,'0'0'1584'0,"0"0"-1272"15,0 0-160-15,0 0 49 31,0 0 295-15,80 0 32-16,-53-4 80 0,4-2-96 0,8 0-128 16,3-4-24-1,4 0-72-15,1-2-88 0,-1 2-192 0,-1 4-8 0,-9 6-16 16,-11 2-1920-1,-17 12-6122 1</inkml:trace>
  <inkml:trace contextRef="#ctx0" brushRef="#br0" timeOffset="1.09132E6">755 7688 3448 0,'0'0'1593'0,"0"0"-1073"16,0 0-336-16,0 0 488 0,0 0 320 15,0 0-312 1,35-12 96-16,-12 8-103 16,10-2 127-16,7 0-104 15,6 0-128 1,8-1-104-16,2-4-16 0,-1 1-56 0,4-3-168 15,-1 3-40-15,-4-5-80 16,2 1 120 0,-6 3-224-16,-4 2-632 0,-13 5-2032 0,-12 3-4274 0</inkml:trace>
  <inkml:trace contextRef="#ctx0" brushRef="#br0" timeOffset="1.09295E6">5945 11658 800 0,'0'0'872'0,"0"0"-24"15,0 0-64-15,0 0 104 0,0 0-231 16,0 0 23-1,-44 3 0-15,42-3 120 0,2 0 312 0,0 0-120 32,0 0-239-32,0 0-337 15,0 0-16-15,0 0-128 0,11 0 88 16,11 0 248-1,10-4-96-15,7 0-56 0,7-1-176 0,4 1-144 16,4 0-40 0,2 3-88-1,2 1-8-15,19 0-712 0,-17 9-1880 16,-8 4-4810-16</inkml:trace>
  <inkml:trace contextRef="#ctx0" brushRef="#br0" timeOffset="1.094E6">11952 13569 336 0,'0'0'2584'0,"0"0"-1280"0,0 0-215 15,0 0 111 1,0 0 104-16,-11-3 88 15,11 1-271 1,0-3-377-16,0 4-352 0,13-4 216 16,8 2-24-16,3 3-248 15,5 0-152-15,2 0-32 0,7 0-48 16,4 0 96-16,6 0-16 0,0 0-8 31,1 0-71-31,-1 0-33 16,-4 0-56-1,-7 0-8-15,-3 0 8 0,-7 0-16 0,-9 0-553 16,-10 9-1679 15,-5 1-4505-31</inkml:trace>
  <inkml:trace contextRef="#ctx0" brushRef="#br0" timeOffset="1.14496E6">6533 2049 8129 0,'0'0'4505'0,"0"0"-3169"0,0 0 25 0,0 0 271 15,0 0-528-15,0 0-760 0,0 13-344 16,0 16-136-16,0 18 136 16,-2 17 192-16,-4 14-32 15,-5 6-72 1,1 3-39-16,2-7 23 0,1-7-64 15,5-8-8 1,2-13-193-16,0-12-279 0,0-13-16 0,0-10-40 16,0-9-160-1,0-8-296-15,2-6-208 16,0-16-593-16,1-8-6401 31</inkml:trace>
  <inkml:trace contextRef="#ctx0" brushRef="#br0" timeOffset="1.14536E6">6603 1879 6809 0,'0'0'4169'0,"0"0"-3089"16,0 0 56 15,0 0 145-31,0 0-497 0,0 0-528 0,0 0-248 16,138-65 48-16,-100 90-48 15,-3 7 0-15,-6 8 8 0,-4 1-8 16,-9 3 96-16,-10-1-40 0,-6-2 24 31,0-1 56-31,-10 0 40 0,-16-4 136 16,-2-5-72 15,-5 0-120-31,1-9-128 0,5-6-272 0,-2-10-656 0,7-4-1001 15,8-2-3920 1</inkml:trace>
  <inkml:trace contextRef="#ctx0" brushRef="#br0" timeOffset="1.1459E6">6905 2319 6553 0,'0'0'2825'15,"0"0"-1241"-15,0 0-632 16,0 0-224-16,-117 71-216 16,88-29-280-1,2 0-128-15,9 3-56 0,5-3-48 0,4-4 0 16,4-4 16-1,5-6-16 1,0-4-48-16,0-8-256 0,5-8-64 0,11-6-96 47,6-2 264-47,7-9 176 0,2-18-104 0,3-7-440 0,-4-6-352 0,-4-4 400 0,-11 0 312 31,-7 4 208-31,-3 5 312 0,-5 13 392 16,0 8 240-16,0 6 64 15,0 6-288 16,0 2-288-31,0 0-336 0,0 4-96 0,0 14-104 0,0 6 104 0,9 2-64 32,0 2 64-32,2 1 0 0,0-4-272 15,2 6-768-15,-1-9-1376 16,-3-6-4258-1</inkml:trace>
  <inkml:trace contextRef="#ctx0" brushRef="#br0" timeOffset="1.14618E6">7055 2358 7297 0,'0'0'3929'0,"0"0"-2913"0,0 0-248 0,0 0-432 15,0 0-208 1,0 0-120-16,0 0 112 0,18 124-48 0,-18-79 40 15,-4-3-40 17,-10-3 8-32,3-6-64 0,5-9 32 0,0-7-48 0,4-10 0 0,2-7 8 31,0 0 105-16,0-6 391-15,2-16 32 0,14-10-424 0,5-3-112 16,14-14-576 15,-1 11-817-31,-7 5-2551 0</inkml:trace>
  <inkml:trace contextRef="#ctx0" brushRef="#br0" timeOffset="1.14642E6">7269 2388 1256 0,'0'0'8065'0,"0"0"-6360"15,0 0-1137-15,0 0-72 0,0 0 32 0,62 8-224 16,-26-6-136 15,2 1-168-31,2-3-168 0,-9 0-1440 31,-10 0-3953-15</inkml:trace>
  <inkml:trace contextRef="#ctx0" brushRef="#br0" timeOffset="1.14668E6">7402 2280 6553 0,'0'0'2720'0,"0"0"-1599"0,0 0-457 0,0 0-168 16,0 0-64 0,0 0-24-1,0 0 80-15,0 139-32 31,0-101-168-31,-4 0-96 0,-3-2-40 0,1-9-23 0,4-2-121 0,2-9 56 16,0-7-64-16,0-6 16 31,17-3-16-31,28-24 0 16,-5-11-345-16,0-3-2527 15</inkml:trace>
  <inkml:trace contextRef="#ctx0" brushRef="#br0" timeOffset="1.14741E6">7757 2124 6185 0,'0'0'4905'0,"0"0"-3609"0,0 0-296 16,0 0-303-16,0 0-425 15,0 0-192-15,0 0 0 32,100-22-80-32,-69 11-200 0,0 2-449 15,-6 0-231 16,-5 3-8-31,-9 2 296 0,-4 0 328 0,-5 0 264 0,-2 2 104 0,0 2 448 16,0 0 168-16,0 0-136 16,-2 0-336-1,-7 13-248-15,-2 12 0 0,-1 10 0 31,-3 8 48-31,-1 2 24 0,1 5 64 0,1 2-40 16,4-4-24-16,1 1-72 0,-1-8 16 16,4-3-8 15,1-6 48-31,1-5-48 0,0-5 0 0,0-8 8 0,-2-2 40 31,2-7-48-15,0-2-8-16,-5-3 0 0,-2 0-96 31,-3 0-72-31,1 0-72 0,-1-8 8 0,1-2 72 0,4 0 144 15,5 4 0-15,-2 2 16 32,6-1 312-32,0 2 8 0,0-1-136 0,0-2 40 0,6 1-71 0,7 0-73 15,7-1 0 16,5-1 16-31,1 3-16 0,6 1 48 0,-1 1-120 16,0 0 72 0,0 2-80-16,-6 0-1449 0,-12 0-8297 15</inkml:trace>
  <inkml:trace contextRef="#ctx0" brushRef="#br0" timeOffset="1.14836E6">8249 2569 1096 0,'0'0'5369'15,"0"0"-3105"-15,0 0 33 32,0 0-113-32,0 0-735 0,0 0-529 15,0 0-280 1,-4 0-208-16,-2 0-216 0,-2 0-160 15,2 0-48-15,-1 0 0 16,5 0 8-16,0 0-16 0,2 0-128 16,0 0-128-1,0 0-200-15,0 0-112 16,0 0 264-16,0 0 296 0,2 0 8 31,-2 0 56-31,2 0 56 0,-2 0 64 0,0 0-40 0,0 0-136 16,0 0-984-1,-4-5-5146-15</inkml:trace>
  <inkml:trace contextRef="#ctx0" brushRef="#br0" timeOffset="1.14889E6">8475 2055 3120 0,'0'0'2145'0,"0"0"-577"16,0 0-24 0,0 0-295-1,0 0-425-15,0 0-272 0,0 0 8 0,0 0 104 0,88 83 56 16,-76-45-232-1,-3 6-104 1,-1 0-7-16,-3 0 79 0,-3 0-96 16,-2-4-112-16,0 0 24 15,-9-2 8 1,-13 0 16-16,-10 0 24 15,-7 5-248-15,-34 13-72 0,10-10-1368 16,3-5-3745 0</inkml:trace>
  <inkml:trace contextRef="#ctx0" brushRef="#br0" timeOffset="1.14982E6">6211 2232 4737 0,'0'0'2248'0,"0"0"-400"0,0 0-39 16,0 0-345-16,0 0-600 16,0 0-496-16,-25 0 64 0,17 0 65 15,-2 12-185-15,-1 8-160 31,0 6-56-31,2 8 80 16,0 2 56-16,3 5-32 0,3 3-48 16,3-1-56-16,0 4-40 15,5 3 16-15,10-2-56 0,7 1 0 16,3-4-16-1,17 7-528 1,-3-11-1481 0,-8-12-5096-16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5-30T02:44:09.933"/>
    </inkml:context>
    <inkml:brush xml:id="br0">
      <inkml:brushProperty name="width" value="0.05292" units="cm"/>
      <inkml:brushProperty name="height" value="0.05292" units="cm"/>
      <inkml:brushProperty name="color" value="#FF0000"/>
    </inkml:brush>
  </inkml:definitions>
  <inkml:trace contextRef="#ctx0" brushRef="#br0">11790 3471 1424 0,'0'0'3913'0,"0"0"-2345"16,-7-4-192-16,5 4 129 0,2-2-265 16,0 2-400-16,0 0-168 15,-2 0 72 1,2 0 41 15,0 0-1-31,-2 0-144 0,2 0-48 0,-3 0-136 0,3 0-152 0,-2 0-80 16,2 0-128-1,-3 0-96-15,1 6-88 0,-2 12-48 0,0 10 136 31,-1 10 0-31,-1 10 0 0,-6 9 8 16,3 4 0 0,-4 4 40-16,0-1-48 0,1-5 8 0,1-8 16 15,5-7-16-15,1-9-8 31,1-11 0-31,4-6 8 16,0-10-8-16,0-2 0 0,0-6-104 16,-2 0-736-16,-3 0-1064 31,-2-10-4042-31</inkml:trace>
  <inkml:trace contextRef="#ctx0" brushRef="#br0" timeOffset="940.0537">11727 3496 3512 0,'0'0'3177'15,"0"0"-1569"17,0 0 25-32,0 0-89 0,0 0-288 0,0 0-504 0,0 0-232 15,0 0-207 1,107-75-41-16,-87 75-112 0,-1 0-8 0,0 13-24 0,-1 4-24 31,-1 5 40-15,-3 1 32-16,-5 7-72 0,0-3-8 0,-6 4 0 15,-3 1-16 1,0 0-8-16,0-1-24 0,-10 4 64 0,-9-3-48 15,-8-1-64-15,-5-4 0 32,-3-3-72-32,-6-6-80 0,2-4-72 15,1-8 40-15,2-2-16 31,7-4 128-31,7 0 64 0,6 0 8 0,9 0 0 16,3 0 0-16,4 0 56 0,0-3 88 31,0 0-56-31,0-1-88 0,0 1-8 16,2-1 0 15,7 1-64-31,3 1 64 0,-2 2-40 0,6 0-40 0,2 0 24 16,2 12 56-16,3 2 8 0,-4 2 0 31,4 1 0-31,-3 0 0 0,-3 1 0 0,2-3 0 31,-4-2 8-31,-1-1 0 0,1-2-8 16,3 5-376-16,-5-5-1073 0,-1 0-3272 0</inkml:trace>
  <inkml:trace contextRef="#ctx0" brushRef="#br0" timeOffset="1522.087">11959 3840 4256 0,'0'0'2809'0,"0"0"-1977"0,0 0-304 16,0 0 457-16,0 0-185 15,0 0-112-15,51 34-112 0,-35-34 56 0,4 0-96 16,-2 0-40-16,-1-10-160 31,-1-4-160-31,-3-2-56 0,-3-2-16 0,-8 0-8 16,-2-3 9-1,0 4-33-15,-2-1-64 0,-14 3-8 0,-5 8-8 16,0 4-64-16,-6 3 64 31,-1 0 8-31,0 9 0 0,1 9 0 0,2 2 72 0,6 2 24 31,5 5-40-15,8 0 16-16,4 0-64 0,2 0 0 0,0-3 64 15,8-4-16 1,8-4-8-16,5-4 16 0,2-4 0 0,4-5-64 16,23-3-256-16,-8-4-1097 31,-3-10-2968-31</inkml:trace>
  <inkml:trace contextRef="#ctx0" brushRef="#br0" timeOffset="1742.0996">12342 3696 6105 0,'0'0'3120'0,"0"0"-1231"32,0 0-329-32,0 0-440 0,0 0-679 0,-136 20-297 0,110 8-48 15,4 4-88 16,1 2-8-31,8 2 16 0,1-2-16 0,8-1-16 16,2-9 8-16,2-4 0 31,0-7 8-31,0-2-8 0,6-8-128 0,8-3-289 0,15-3-551 0,0-18-712 16,0-1-2681 15</inkml:trace>
  <inkml:trace contextRef="#ctx0" brushRef="#br0" timeOffset="2092.1196">12284 3748 992 0,'0'0'5329'0,"0"0"-3145"0,0 0-135 31,0 0-465-31,0 0-496 16,0 0-688-1,0 0-296-15,0 0-96 0,0 0 136 0,-37 48-16 16,30-18 9-16,0 4 39 15,-4 4 32 1,0 2-64-16,2 4-48 0,-1 1-40 16,5-4 8-1,0 0-56 1,1-4 0-16,1 1-8 0,1-5 8 0,2-4-8 15,0-2 56-15,0-7-56 0,0-4-8 32,0-8 8-32,2-6 0 0,5-2 64 0,2 0 152 15,4-14 264 16,7-13 64-31,4-10-296 0,8-8-248 0,10-28-336 0,-6 9-1833 16,-10 8-8313-16</inkml:trace>
  <inkml:trace contextRef="#ctx0" brushRef="#br0" timeOffset="4889.2796">12530 3828 1640 0,'0'0'3953'15,"0"0"-2737"-15,0 0-456 0,0 0 328 31,0-2 33-31,0 2-353 0,0 0-552 16,0 0-64-16,0 0 72 16,6 0-8-16,3 0-40 0,0 0-56 15,0 0 24 1,-1 0 32-1,4 0-72-15,1 2 16 0,3 4 8 16,-1 2-72 0,4 3-48-16,-2-1 0 0,3 1 8 0,-1 1 32 0,0 3-40 15,1-2-8 1,-2 3 0-16,0-2 0 0,0 2 16 15,-3-2 48 1,-1 0-56 0,-1-1 0-16,-2 0 72 0,0 0 16 15,-2 1 8 1,2-1-32-16,-1 1 8 0,-2-1-72 0,3 1 88 15,-1-5-40 1,-2 4 0-16,1-3-8 16,-3 0-40-16,2-1 0 15,-2 2 80 1,-1-1-80-16,1 1 0 0,-2 0 0 0,1-1 0 15,2 2 72-15,-5 0-80 16,3-1 8 0,-1 0 40-16,-2 1-48 15,2 0 0-15,1 3 8 16,0-1-8-1,-1 1 0-15,1 0 0 0,-1-2 8 0,2 3-8 0,-1-2 8 16,2 3-8 15,-3-3 0-31,1 1 8 0,-1 0-8 0,-2-1 8 16,0 1-8 15,1 0 8-31,1 1-8 0,-2 1 8 0,0-3-8 16,4 5 8 15,-4-2-8-31,2-2 8 0,-2 1 8 0,0 1 32 0,0-2 0 0,-2 1-40 0,0 0 88 15,0 0-88 17,0 2 120-32,0 3-128 0,0-3 56 0,0 2-48 0,0 0 0 0,0-2 9 15,-2 1-9 16,-2 2-8-31,0 1 0 0,-4 0 8 0,0 4-8 16,-3 2 8 15,-5 0 0-31,1 2 64 0,-1-2-72 0,0-2 0 0,5-2-32 0,0-4 24 16,2-1 8-1,3-1 16-15,0-3-8 16,-1 2-8-16,4-1 0 16,-4 2 0-1,-1 0 0-15,-2 2 8 16,-1 2 0-16,-2 0-8 0,1-2 0 0,2 0 0 15,-2-4-8 1,3 0 8-16,1-4 0 16,-1 0-8-16,2-2 8 0,0 0-8 31,-1 0 8-31,3-2 16 0,-2 0-16 0,0 2 0 0,3-3 0 15,-3 0 8-15,3-3-8 32,2 3 8-32,-3-6-8 0,3 4 8 15,-1-4 0 1,3-1 8-1,0 0-16-15,0 0 8 0,0 0 0 0,0 0-8 0,0 0-265 0,0-10-823 16,0-4-2088 15,0-1-4186-31</inkml:trace>
  <inkml:trace contextRef="#ctx0" brushRef="#br0" timeOffset="5788.331">12725 5244 536 0,'0'0'4409'0,"0"0"-2721"0,0 0-488 16,0 0 513-16,0 0-161 0,0 0-656 31,0 0-416-31,0 0-96 0,0 0-48 0,0 0-152 0,0 0-120 47,0 4-64-47,0 8 8 31,0 4 120-31,0 2-24 0,0 2 24 16,0 0-32-16,0-1 8 15,0 0-23 1,0-1-17-16,0-2-56 0,0 1-8 0,0-4 0 15,0 1 8-15,0 0 8 16,0-1 32 0,0 1-48-16,0-2 8 0,0 2 0 0,0-4 0 0,0-1 48 15,0 0-48 1,0-6 0-16,0-1 8 0,0 1 32 0,0-3-48 15,0 0 72 1,0 0-16 0,0 0-40-16,0 0 32 0,0 0 0 0,0 0-32 0,0 0 56 15,0 0-72-15,0 0 8 16,0 0 0-1,0 0 0-15,0 0 48 0,0-5-56 16,0-1 0 0,0 0 0-1,0 1 0-15,0-2 0 0,5 0 0 0,2-1 0 0,-1-1 0 16,5-3-72-1,3 2 72-15,1-4 0 16,8 0-8 15,2-2 8-31,8-8-288 0,-4 4-1457 0,-10 2-5000 0</inkml:trace>
  <inkml:trace contextRef="#ctx0" brushRef="#br0" timeOffset="13829.791">13184 5996 3696 0,'0'0'2625'16,"0"0"-1513"-16,0 0-200 16,0 0 289-16,0 0-153 0,0 0-400 31,0 1-336-16,0-1-104-15,0 3-8 0,7 1-72 16,2 2 112 0,2 0 64-16,5 1-96 0,1 2-32 0,4-1 24 15,1 0-64-15,0 3-48 16,1-4 0-16,-1 0-24 15,0 2-56-15,-4-1 8 32,0 0-8-32,-3 3 0 0,4-3 40 0,-2 3-48 0,3 3 0 15,1 0 8 1,0 2 8-16,1 0-16 0,-1-1 0 0,1 0 8 15,-2-1 0 1,-2-2 64 0,0 0-24-16,2 0-40 15,-3 1 48 1,4-2-48-16,1 4 8 0,1-4-8 0,-2 3 56 0,2 1-64 15,2-1 16 1,-4 0-8 0,4-3-8-16,0 1 0 15,-3 1 0-15,1-3 17 31,-2-2 23-31,2 2-40 0,-3-2 0 0,2 0 0 0,2 0 0 0,1 0 0 16,0 0 64 0,2-1 0-1,0 2-56-15,-2 1 0 0,2 0-8 16,-2 0 0-16,-2 0 0 0,-2 0-56 15,-3 0 24 1,1-2 32-16,-4 1 0 0,1 0 56 16,-1-1-56-1,3 2 0 1,-3 0 0-16,1-2 0 0,-1 3 8 15,1-4 0-15,-3 1-8 0,-1 1 0 32,-3-5 0-32,-3 0-8 0,1-3 0 0,-3 2-72 0,4 0 64 15,-4-1 8 16,0 2-8-31,0 1 8 0,1-1-49 16,1-1 57-16,4 0 0 0,-4 1 0 0,5-3 0 31,-1 2-56-31,1-3-72 0,-7 0-328 0,-2 0-1016 16,-2-4-6690 15</inkml:trace>
  <inkml:trace contextRef="#ctx0" brushRef="#br0" timeOffset="14617.8361">14545 6442 6001 0,'0'0'2832'0,"0"0"-1455"16,0 0 55-1,0 0-120 1,0 0-448-16,0 0-527 0,0 0-337 15,0 0 0 1,0 0 8-16,21 17 176 0,-13-5 40 0,2 3 96 16,3 4 64-16,0 4-32 15,5-2-80 1,0 2-136-16,2-2-48 15,2 2-80-15,-1-4 8 16,-4-1 56 0,-1 1-56-16,-1-6-8 0,-3-1 40 0,-3 1-40 15,-3-6 64-15,-2 1-72 31,-1 1 0-31,-1-3 0 0,-2-2 0 16,2-1 0 0,-2 2-48-16,0-5-88 0,0 2 40 0,0-2 8 0,0 0 72 15,0 0 16 1,0 0 8-1,0 0 72-15,0 0 16 16,0 0 8-16,0 0-32 0,0 0-16 31,-7 0-8-31,-3 0-40 0,-9 0-8 0,-6 5 8 0,-18 2-8 16,-64 19-696-1,11-5-1721 1,-7 4-7641-16</inkml:trace>
  <inkml:trace contextRef="#ctx0" brushRef="#br0" timeOffset="23725.357">16322 4973 5521 0,'0'0'2720'16,"0"0"-831"-16,0 0-225 0,0 0-624 15,0 0-448 1,0 0-256-1,0-2-312-15,0 2-24 0,0 2 0 0,0 9 72 16,0 2 225 0,0 9 367-16,2 4-160 0,-2 10 104 15,2 9-104-15,0 5-136 16,-2 6-136-1,0 2-80 1,0 0-56-16,2-5-16 0,0-7-72 0,4-7 40 16,-4-8-40-16,2-7 0 15,-2-8-8 1,0-6-104-16,1-9-232 15,-3-1-376-15,0-11-480 16,0-10-3377 0</inkml:trace>
  <inkml:trace contextRef="#ctx0" brushRef="#br0" timeOffset="24391.3951">16348 5036 1432 0,'0'0'5041'0,"0"0"-3449"0,0 0 121 16,0 0-505-16,0 0-256 0,-2-13-408 31,15 13-240-31,5 0-72 0,3 0 24 0,-3 0 40 15,6 6-8 1,-6 6-103-16,-1 6 31 16,-3 1-80-16,-3 2 136 0,-2 3-112 31,-7 6-72-31,-2 3 40 0,0 3-16 0,-7 6 80 0,-13 0-56 0,-2 0-24 31,-2 0-56-31,-1-2-48 16,2-4 40-1,4-7-40 1,3-6 64-1,1-5-64-15,3-6-8 0,-1-12-200 0,2 0-1417 0,2-6-6536 0</inkml:trace>
  <inkml:trace contextRef="#ctx0" brushRef="#br0" timeOffset="25218.4424">16517 5348 5153 0,'0'0'2464'0,"0"0"-1656"0,0 0 185 0,0 0 143 0,0 0 192 0,0 0-456 16,0 0-128-1,95-4-183 1,-71-14-121-16,2-2-152 16,-3-2-184-1,-1 4-56-15,-6 2 16 0,-2 4-56 0,-8 3-8 16,-2 2-40-16,-4 2-40 0,0-1 80 31,0 2-88-31,-8 1-168 16,-11 1 96-16,-3 2 64 15,-2 0 88 1,2 0 0-16,-3 12 8 0,2 0 40 0,6 2 24 15,1 0 0-15,7 2 24 32,1 0 32-32,6 1-72 0,2 0 0 0,0-1-40 15,0 1 56-15,0-3 48 31,4-1 0-31,7-1 8 0,-1-3-16 0,4-4 24 0,1-2 16 16,6-3-16 0,-1 0-128-16,4 0-104 0,1-5-696 15,10-9-985-15,-6 0-2176 16,-6 2-2624-1</inkml:trace>
  <inkml:trace contextRef="#ctx0" brushRef="#br0" timeOffset="25552.4615">16961 5134 6545 0,'0'0'2656'0,"0"0"-663"0,0 0-929 15,0 0-216 1,0 0-24-16,-116 89-447 0,94-62-225 0,6-4-80 16,12-2-72-16,4-5 0 15,0-6-72 1,0-2-240-16,7-2-81 0,6-4 113 0,3 0 24 15,1 0 72 1,1-2 136-16,-2 2-112 16,2 2-200-16,-6-2 8 0,0 3 48 31,-3-2-16-31,-3 0 120 0,-4-2 120 0,-2 3 80 0,0-1 72 15,0 6 288 1,-12 1-32 0,-9 5-96-16,-3 0-48 0,2 1-64 15,1-1-120-15,2-3-24 16,3-5-1208-1,9-7-2865-15</inkml:trace>
  <inkml:trace contextRef="#ctx0" brushRef="#br0" timeOffset="25760.4734">17008 5278 7417 0,'0'0'2561'0,"0"0"-1401"15,0 0-584-15,0 0-248 16,0 0 56-16,0 0-184 0,0 0-120 15,0 0-80-15,36 98-88 16,-32-86-656-16,-2-3-912 31,-2-5-2217-31</inkml:trace>
  <inkml:trace contextRef="#ctx0" brushRef="#br0" timeOffset="25931.4832">17055 5035 6993 0,'0'0'3065'0,"0"0"-1297"0,0 0-1024 0,0 0-640 16,0 0-104-1,0 0-440-15,66 67-2577 0</inkml:trace>
  <inkml:trace contextRef="#ctx0" brushRef="#br0" timeOffset="26627.523">17302 5156 6513 0,'0'0'2256'0,"0"0"-39"15,0 0-641-15,0 0-432 16,0 0-439-16,0 0-481 15,0 0-144 1,-118 37-24-16,103-4-48 16,3 2-8 15,5 0 8-31,3-1 16 0,4-5-24 0,0-6 0 0,0-4 72 0,0-9-72 0,11-3-72 47,3-7-360-47,3 0-137 0,6-12 65 0,4-14-384 0,-3-6-576 0,-4-5 8 15,-2 4 335 1,-9 1 401-16,-7 8 720 0,-2 6 264 15,0 6 848-15,0 4 233 32,-5 3-129-32,1 4-344 0,2 1-264 0,0 0-304 15,2 0-272 16,0 0-32-31,0 11 0 0,0 7 16 0,0 4 88 0,0 8 32 0,0 1 40 16,-2 7-32 15,-1 1-15-31,3 8-121 0,-2-2 0 0,2 0 64 16,0-2-72 15,0-4 0-31,0-2-8 0,2-7-96 0,3-2 56 0,-1-8-33 0,-4-2 73 16,0-3-72-16,0-7 64 31,0-1-40-31,-2-1-24 0,-7-4-120 15,-2-2 8 17,-1 0 88-32,1 0 0 0,-2-6 96 0,2-10-8 0,-1-4-40 0,2-4 56 15,3 0 128-15,1-1 104 31,3 2 240-31,3 1 41 0,0-2-209 0,9-4-168 16,13 0-136-16,27-21-512 31,-7 9-1673-31,-1 4-4784 0</inkml:trace>
  <inkml:trace contextRef="#ctx0" brushRef="#br0" timeOffset="27237.5579">17460 5229 6081 0,'0'0'3881'0,"0"0"-1961"15,0 0-408-15,0 0-639 16,0 0-577-16,0 0-112 16,0 0-56-16,-13 115-120 0,8-81 8 15,1-2 48 1,-1-4-64-16,3-6 16 15,2-8-8-15,0-4 40 0,0-8-40 16,0-2 80 15,0 0 72-31,0 0 424 0,0-18-96 16,0-8-384-1,2-6-104-15,12-8-192 0,3-4-176 0,2 4-32 0,0 2 72 16,1 7 160-16,-3 7 96 0,-4 9 72 31,-3 3 0-31,2 3 80 0,-3 4-64 0,-1 1-8 16,2 2-8-1,1 2-8 1,2 0 8-16,0 2-56 0,-2 10 48 16,3 1 8-16,-3 6-8 31,-2 0 8-31,0 2 0 0,-2 1 8 15,-5 2 56-15,-2 9-64 0,0-2-40 16,-9-7-1945 0</inkml:trace>
  <inkml:trace contextRef="#ctx0" brushRef="#br0" timeOffset="50143.868">19488 7943 8809 0,'0'-5'2921'0,"0"2"-801"0,0 0-471 0,0 2-289 16,0 1-552 0,0 0-624-1,0 0-184-15,6 4-160 16,3 14 160-16,1 5 64 15,-6 8-56-15,-2 1 8 0,-2 5 56 0,0 0-72 16,0 1 0 0,0-4-80-1,0-3-248-15,0-5-208 0,0-2-40 16,0-2 8-1,0-4-80-15,0-2-88 0,0 0-97 0,0-3-87 16,0 4-784 0,0-5-561-16,0-2-1695 0</inkml:trace>
  <inkml:trace contextRef="#ctx0" brushRef="#br0" timeOffset="50568.8923">19501 7871 4120 0,'0'0'4369'0,"0"0"-3256"0,0 0-161 0,0 0-40 16,0 0-352-16,72-22-208 0,-43 22-216 31,-1 0-56-31,1 12-72 0,-2 9 0 16,-5 8 0 15,-4 3 48-31,-7 1 32 0,-4 2-80 0,-5-1 0 0,-2-3-8 15,0 2 0-15,-11-3 0 0,-11 3 8 32,-3-4 72-32,-6 3-72 0,-3-3 40 15,3-1-32 16,0-6-16-31,4-4-96 0,1-10-528 0,6-6-1456 0,6-2-5074 0</inkml:trace>
  <inkml:trace contextRef="#ctx0" brushRef="#br0" timeOffset="51300.9342">19762 8103 3080 0,'0'0'5361'31,"0"0"-3960"-31,0 0-553 31,0 0-144-31,0 0 240 0,0 0-200 0,0 0-352 0,0 0-128 16,113 16-32 15,-84-16-55-31,0-6-89 0,-2-10 56 0,-2-2-40 0,-7-4-32 0,-3 0-24 31,-9 0 16-31,-6 2 32 16,0 3-88-16,0 4 8 0,-8 5-16 0,-11 4 48 31,2 4-48-31,-5 0-56 0,-1 6 0 0,-1 12 48 16,2 2 0-1,1 0-8-15,6 4-72 16,1 0 88-16,2 2 56 0,3-2-56 15,4 2-128 1,2-4 120-16,3-1-72 0,0-2 64 0,0-4 8 16,12-2 0-1,5-2 0 1,6-8 8-16,4 0 16 0,2-3-8 15,1 0-8-15,2-8-409 32,4-17-1143-32,-9 5-1480 0,-7 2-3914 0</inkml:trace>
  <inkml:trace contextRef="#ctx0" brushRef="#br0" timeOffset="51799.9628">20188 7908 6081 0,'0'0'2288'0,"0"0"-871"16,0 0-169-16,0 0-88 31,0 0-344-31,-143 93-232 0,114-69-360 0,8-2-136 0,6-1-24 16,11-8-64-1,4 1 0-15,0-4-120 0,0 1-88 16,13-2 64 0,5-1 136-1,2 1-48-15,2-6-40 0,3 1-8 0,2-2-64 0,0-2-64 16,-4 2-288 15,0-2-24-31,-8 4 96 0,-5 2 240 0,-8 0 104 16,-2 4 104-1,0 0 208-15,-12 2 240 0,-8 3 56 0,-2-3-192 16,-2 2-184 15,0 0-32-31,1-4-96 0,2-2-544 0,11-4-1664 0,3-4-5202 0</inkml:trace>
  <inkml:trace contextRef="#ctx0" brushRef="#br0" timeOffset="51985.9734">20269 8059 8001 0,'0'0'3161'0,"0"0"-1849"0,0 0-448 15,0 0-560-15,0 0-256 0,0 0 32 16,10 42-32-16,-8-21-48 16,3-4-368-1,-3 1-472-15,-2 3-776 0,0-7-841 16,0-5-2600 15</inkml:trace>
  <inkml:trace contextRef="#ctx0" brushRef="#br0" timeOffset="52362.995">20328 7772 8665 0,'0'0'3185'0,"0"0"-1545"0,0 0-183 0,0 0-513 15,0 0-608-15,0 0-216 32,0 0-120-32,0 0-768 0,60 96-1433 15,-46-65-4120 1</inkml:trace>
  <inkml:trace contextRef="#ctx0" brushRef="#br0" timeOffset="53087.0364">20571 7936 6529 0,'0'0'2624'0,"0"0"-447"0,0 0-417 0,0 0-463 16,0 0-585-16,0 0-456 0,-103-15-248 16,81 39 0-1,7 2 8-15,1 0-16 0,5-4 8 0,7-2-8 16,2-4 80 15,0-5-80-31,0-3-56 0,0-3-80 16,4-3 0-16,5-2-24 31,3 0 80-31,5 0-48 0,1 0-296 0,6 0-265 0,1-5-295 0,-3-5-544 15,0-7-200 17,-4 0 71-32,-6 3 665 0,-6-1 944 0,-6 5 48 15,0 2 888 16,0 4 200-31,-6 2-159 0,-4-1-281 0,2 3-128 0,1 0-64 0,2 0-72 16,1 0-224 15,1 10-152-31,1 5 80 0,0 6 152 0,0 2 72 0,0 6 16 16,-1 2-80-16,-1 6-240 31,0 3 88-31,-3 3-32 0,0 4-56 0,0-1-8 16,1-2 8-16,2-2 0 46,2-5 0-46,-1-6 0 0,3-6 0 0,0-5 8 0,0-9-8 0,0-2-8 0,0-8 8 16,0 2-8 15,-4-3-24-31,-6 0-56 0,-2 0-208 0,-5-3 56 16,0-3 64-1,1-2 120-15,3 1 48 0,1 0 8 0,6 1 256 16,2 1 248-16,4-6-80 16,0-3-7-1,4-6-201 1,18-6-72-16,7-3-48 0,7-8-104 0,18-19 0 31,-10 10-1057-31,-5 4-3672 0</inkml:trace>
  <inkml:trace contextRef="#ctx0" brushRef="#br0" timeOffset="53632.0676">20720 7975 6409 0,'0'0'2832'0,"0"0"-1855"31,0 0-65-31,0 0 392 0,0 0-336 16,0 0-319-16,0 0-177 16,-4 101-168-16,-1-80 24 15,0 0-152-15,1-4-56 0,-3-1-64 16,3-4 0-1,0-1-48-15,1-6-8 0,1-2-128 0,2-3-104 32,0 0-64-17,0 0 72-15,0-8-136 0,0-13 23 16,7-6-39-1,10-2 96-15,1 1-72 0,3-2 120 16,0 6 120-16,0 0 96 0,-1 4 8 0,-3 4 8 16,2 2 0-1,1 4 0-15,-5 3 0 16,3 2 0-16,-5 3 8 31,0 2 40-31,-3 0-40 0,-2 2 64 0,1 11 32 0,-5 4 152 0,2 3 72 16,-6 4 56-1,0 5-184 1,0 2-167-16,-8 13-33 0,-5-8-1321 15,-3-8-6008 17</inkml:trace>
  <inkml:trace contextRef="#ctx0" brushRef="#br0" timeOffset="55450.1715">14944 7229 1224 0,'0'0'3184'15,"0"0"-1031"1,0 0-529-16,0 0 9 0,0 0-193 0,0 0-392 15,0 0-128-15,0 0 25 16,0 0-137-16,0 0-304 0,0 0-208 16,0 0-160-16,16 0-72 15,8 0-8 1,8 0-8-16,12 0 0 0,8 0-48 31,2 0 48-31,0-4-48 0,-4-6-176 0,-10-4-568 16,-11 4-1345-16,-15 3-6785 15</inkml:trace>
  <inkml:trace contextRef="#ctx0" brushRef="#br0" timeOffset="56607.2377">17068 9832 1384 0,'0'0'1776'16,"0"0"-191"-16,0 0 311 15,0 0-176-15,0 0-215 16,14 0-161-16,-10 0-264 0,0 0-296 16,5 0-256-16,3 0-192 31,3 0-79-16,5 0-81-15,7 0 0 0,0 0-72 0,4 0 16 0,2 0-40 16,-1-4-24 0,-1-2-56-16,-10 0-456 0,-11 0-3441 0</inkml:trace>
  <inkml:trace contextRef="#ctx0" brushRef="#br0" timeOffset="64948.7148">11779 4479 1664 0,'0'0'2328'0,"0"-3"-487"0,0-1-217 0,0 2-592 0,0 2-39 16,0 0-145-1,0 0-32-15,0 0-296 16,0 0-64-16,0 0-72 15,0 0-200-15,0 0-184 16,4 0-48-16,9 0 32 0,6 0 16 31,5 0 0-31,7 0 8 0,7 0-8 0,0 0 8 0,2-4-8 0,0-2-56 31,-7 0-304-31,1 6-592 16,-9 0-592 0,-12 0-2337-16</inkml:trace>
  <inkml:trace contextRef="#ctx0" brushRef="#br0" timeOffset="65411.7413">11772 4611 2536 0,'0'0'1792'16,"0"0"-359"15,0 0-209-31,0 0-328 0,0 0-304 0,0 0-304 0,0 0-288 16,0 0-224-1,16-7 224-15,6 1 520 0,9-4 321 0,5-4 119 16,4 0-368 15,2 0-328-15,-2 0-16-16,0 5-248 0,0 6-760 0,-11 3-1889 15,-15 0-3640 1</inkml:trace>
  <inkml:trace contextRef="#ctx0" brushRef="#br0" timeOffset="72802.164">14680 4947 4032 0,'0'0'2537'0,"0"-5"-489"0,0 4-311 15,0-1-265-15,0 2-152 16,0 0-423-1,0 0-497-15,0 0-184 0,0 0-24 32,0 0-64-32,0 0-56 0,0 0 40 0,0 0-48 0,0 0-64 15,0 3-64 1,0 18-16-16,0 5 80 0,0 11 8 15,4 4 8-15,0 8-16 16,1 1 64-16,-1 1-56 16,-2 2-8 15,-2-6 8-31,0-3 8 0,0-4-8 0,0-9 0 0,0-9-8 0,0-3-176 47,0-10-128-47,0-3-433 0,0-6-615 0,8 0-1032 0,-2-7-4162 0</inkml:trace>
  <inkml:trace contextRef="#ctx0" brushRef="#br0" timeOffset="73400.1982">14668 4913 5769 0,'0'0'1744'16,"0"0"-288"0,0 0-583-16,0 0-177 0,0 0-440 0,0 0-128 15,0 0-48 1,0 0 24-16,101-36-16 0,-82 36-16 15,-2 4-56-15,-5 6-8 0,0 0 72 32,-3 6-16-32,-5 2 64 15,-4 8 16-15,0 4-8 31,0 7 72-31,-13 1-88 0,-5 2-16 0,0-3-32 0,0-2-64 16,2-7 64-16,0-6-72 31,-3-4-360-31,2-5-1192 0,1-11-3553 0</inkml:trace>
  <inkml:trace contextRef="#ctx0" brushRef="#br0" timeOffset="74001.2326">14850 5149 6345 0,'0'0'2544'0,"0"0"-1039"31,0 0-297-31,0 0-400 0,0 0-632 0,8 0-168 0,-3 4-8 16,1 13 16-16,0 5 64 15,-1 3-72 1,-5 8 0-16,0-1 40 16,0 0-40-1,0-4-8-15,0-3 0 0,0-6-136 0,0-4-40 16,0-10-48-16,0-1 144 15,0-4 56 1,0 0 24-16,0-1 120 0,0-14 72 16,0-5 32-1,9-6-96-15,7-2-8 0,4-4 16 16,1 0 120-16,2 2-136 15,0 4-8 17,-3 5-112-32,-5 9-160 0,-2 6-896 0,-6 5-1640 0,-2 1-3586 0</inkml:trace>
  <inkml:trace contextRef="#ctx0" brushRef="#br0" timeOffset="74381.2543">15083 5267 3144 0,'0'0'1248'0,"0"0"89"15,0 0-225-15,0 0 192 0,0 0-240 16,0 0-495-16,0 0-241 16,0 0-144-16,100-45-56 15,-89 25-128-15,-4 0 16 0,-7-1-8 16,0 2 8-1,0-1 40-15,-12 5-56 16,-3 6 64-16,-1 6-56 31,-1 3 128-31,-3 0-128 0,-1 18 0 0,4 3-8 0,1 1 0 16,5 1 0-16,5 2 16 15,3-1 40 1,3 0 48-16,0-4-48 0,0-2 72 16,7-4-32 15,4-4 64-31,3-2 8 0,-1-4-80 0,5-4-88 15,15 0-112-15,-7-16-840 0,2-2-3409 0</inkml:trace>
  <inkml:trace contextRef="#ctx0" brushRef="#br0" timeOffset="74868.2822">15299 4839 1360 0,'0'0'4409'16,"0"0"-3305"-16,0 0 160 15,0 0-432-15,0 0-391 0,0 0-129 16,0 0-128 0,0 40 176-16,0 0 32 0,0 10-144 0,-4 9-144 15,-3 2 0 1,0 2-56-1,5-8 8-15,2-3-56 0,0-11 0 16,0-9 0 0,11-10-344-16,5-10-192 15,2-11-392-15,-1-1-537 0,3-11-87 0,1-15 40 0,-4-6-593 31,-1 0-63-31,-3 2 2168 16,-2 5 960-16,-1 10 216 31,-6 7 448-31,0 8-455 0,0 0 487 0,-1 8-632 0,-1 10-400 0,-2-3-136 31,0 4-199-31,0-3-137 16,0-4-80-16,0-4-72 16,0-4-384-1,-9-2-1401-15,1-2-2984 0</inkml:trace>
  <inkml:trace contextRef="#ctx0" brushRef="#br0" timeOffset="75047.2924">15408 4978 7281 0,'0'0'2585'0,"0"0"-897"0,0 0-1136 0,0 0-552 16,0 0 0 15,0 0-800-31,0 0-1729 0,0 0-4336 0</inkml:trace>
  <inkml:trace contextRef="#ctx0" brushRef="#br0" timeOffset="75450.3155">15482 5123 5097 0,'0'8'2152'0,"0"4"-1320"0,0 9-48 0,0 3 353 16,0 2-577 15,-9 4-352-31,2-4-96 0,2-2-64 0,1-8-48 16,2-4-56 15,0-6-152-31,2-6 168 0,0 0 40 0,-2-2 144 0,2-15-32 0,0-4 40 16,0-1-136 15,4 0 24-31,11-2-24 0,2 4-8 0,5 2-8 15,-5 2 0 1,-1 6 8-16,-3 2 80 0,-3 6 104 16,-6 2 32-16,-2 0-224 0,-2 0 0 15,0 11 232-15,0 8 144 16,0-2-248-1,-2 1 24-15,-6-1-152 0,4-5-48 32,2-4-464-32,2-4-560 0,0-4-841 0,2-2-1087 0,12-12 607 0,1-5-847 15</inkml:trace>
  <inkml:trace contextRef="#ctx0" brushRef="#br0" timeOffset="75870.3395">15646 5192 1008 0,'0'0'1304'16,"0"0"-352"-1,0 0-248-15,0 0-216 0,0 0-231 0,0 0 119 16,40 6 8-1,-35-4-24 1,2-2-48-16,-3 2-232 0,1 0-80 16,-1 4-8 15,-2 0 0-31,0 0-280 0,-2 0 8 0,0-5 192 0,0 2-16 0,0-1 104 15,0-2 496 1,0 0-128 0,0 0 8-16,0 4 384 31,0 2-344-31,-2 4-288 0,-2 0 0 0,-1-1-128 0,3 0-8 0,2-5 8 0,0-2 0 31,0-2 8-31,0 0 0 0,0-8-8 31,0-8-88-15,0-4 88-16,0-4 8 0,0 2 64 0,0 2-72 0,0 2 0 15,0 6 64 1,2 3-48-16,3 8-8 0,-1-2-8 0,0 3 8 16,4 0 0-1,-4 0 40 1,0 3 136-16,1 2-72 0,-1 5 8 0,0 1-40 15,0-2 0 17,-2 6-80-32,-2 7-232 0,0-4-1136 0,0-2-2913 0</inkml:trace>
  <inkml:trace contextRef="#ctx0" brushRef="#br0" timeOffset="76533.3774">15791 5123 2592 0,'0'0'2617'16,"0"0"-1161"-16,0 0 120 0,0 0-464 0,0 0-383 31,0 0-257-31,0 0-264 0,-76 105-160 0,76-81-40 0,0-6 64 16,0-4-72-1,14-6-160 1,-1-4 40-16,1-4 8 0,3 0-40 16,4-8 24 15,-1-10-208-31,-1-6-385 0,0-2-383 0,-4-2-352 0,-3 2 184 0,-4 6 760 0,-4 8 512 15,-1 4 544 17,-1 8 544-32,-2 0-352 0,0 0-528 0,2 8 144 31,-2 6 152-31,0 2-152 0,0-1-144 15,0 2-104-15,0-3 8 0,0-4-56 0,0-2-40 32,0-4-16-32,0-2-648 15,4-2-648 1,4 0-120-16,0-12 255 0,3-6-543 0,3-2 240 15,-3 0 1464-15,3 5 216 32,-3 8 584-32,-3 3 400 0,4 4 233 0,-6 0-201 0,3 4-240 31,-5 7-288-31,1 2-64 0,0-1-400 15,-3-1-88-15,0-2-56 0,3-3-88 32,-1-3-8-32,1-3-560 0,3 0-520 0,6 0-352 15,-3-14-185-15,0 0-375 0</inkml:trace>
  <inkml:trace contextRef="#ctx0" brushRef="#br0" timeOffset="76678.3857">16116 5153 2416 0,'0'0'1728'0,"0"0"-343"0,0 0-241 15,0 0-48-15,0 0-408 0,0 0-296 31,-4 54-232-31,4-51-88 16,0-3-72-16,0 0-672 0,0 0-888 31,14-14 824-31,-1-3-1033 0,1 4-1439 0</inkml:trace>
  <inkml:trace contextRef="#ctx0" brushRef="#br0" timeOffset="77218.4166">16116 5153 2192 0,'52'13'1320'16,"-50"-7"73"15,0 0-489-31,0 0 56 0,0-2-432 0,1-3-224 0,-3 2-136 0,3-3-64 15,-1 0-104 1,2 0-32 0,-2 0-464-16,1-4-152 0,-1-6-376 31,-2-4 360-31,0 2 504 0,0 2 160 0,0-1 496 15,-7 8 464-15,3-2 240 0,-1 5-40 0,0 0-295 32,3 0-513-17,0 0-264-15,0 12-80 0,-3 9 40 31,1 5 32-31,0 6 104 0,-4 2-72 0,4 6 32 0,0 4-136 0,2 0 48 16,2 4-48 15,0 1-8-31,0-4 8 0,6 1 8 0,4-1-8 16,-4-6 40 15,-2-2-48-31,-1-5 0 0,-3-4 0 0,0-1 0 0,0-6-56 16,0-3-224-16,0-4-192 0,0-3-113 31,0-4-47-31,-3-3 280 0,-1-4 272 15,-5 0 32-15,0 0 48 47,-2 0-8-47,0-8-72 0,2-6 64 0,0-4 16 0,3-3 128 0,1 0 120 0,0-5 248 0,5-4 33 31,0 0 39-31,0-2-104 0,8-4-112 16,11 0-192-16,12-11-160 16,-4 11-720-1,-7 7-4809-15</inkml:trace>
  <inkml:trace contextRef="#ctx0" brushRef="#br0" timeOffset="80737.6179">18191 7813 5473 0,'0'0'4057'0,"0"0"-1913"0,0 0-64 0,0 0-519 16,0 0-529-1,0 0-448-15,0-10-344 16,0 10-240-16,0 7 0 31,0 18 0-31,0 7 8 0,0 12 96 0,0 8 32 0,0 3-48 16,0 2-24-1,0-3 48-15,-6 0-112 0,0-8 0 0,4-3-352 32,2-8-312-17,0-6-408-15,0-9-432 0,0-14-577 0,2-5-744 16,2-1-2928-1</inkml:trace>
  <inkml:trace contextRef="#ctx0" brushRef="#br0" timeOffset="81140.641">18211 7838 2920 0,'0'0'5305'0,"0"0"-4144"16,0 0-97-16,0 0 8 0,0 0-352 16,0 0-104-16,69-7-312 31,-51 12-216-31,-2 12-80 0,-3 7 96 15,-2 6 56 1,-6 4 8-16,-3 6 16 0,-2 1-32 16,0-2-7-16,-2 1-65 31,-12-3 0-31,-1-3-56 0,-1-5 72 0,-4-2-40 0,-2-1-56 0,-3-4-88 31,-6 2-449-31,6-6-1111 0,8-6-2673 16</inkml:trace>
  <inkml:trace contextRef="#ctx0" brushRef="#br0" timeOffset="81735.675">18389 8126 3408 0,'0'0'2577'16,"0"0"-1513"-1,0 0 504-15,0 0-303 0,0 0-89 0,0 0-120 16,54 13-224-16,-29-23-208 31,-1-8-216-31,-2-2-231 0,-4-2-49 0,-7 0-24 0,-7 1-48 31,-4 2 40-31,0 0 0 16,-2 5-80-16,-13 3 24 0,-3 7-40 0,-2 4-112 31,-4 0-56-31,-1 16 16 0,-4 8 80 0,2 2-8 0,2 2 80 16,6 2 0-1,1 3-16 1,5-4-32-16,5 4-17 16,8-4 57-16,0 0 0 0,0-5 0 31,12-4 0-31,5-4 8 0,6-6 0 0,1-9 8 15,4-1 32 17,2 0-40-32,10-21-400 0,-9-3-1904 0,-6 2-3825 0</inkml:trace>
  <inkml:trace contextRef="#ctx0" brushRef="#br0" timeOffset="81940.6867">18555 8081 6249 0,'0'0'2520'0,"0"0"-1567"32,0 0-17-17,0 0-368-15,151-24-160 0,-109 16-280 16,-2 2-80-16,-7-1-48 15,-6 2-592-15,-6-7-792 0,-11 2-1417 16,-4-2-2312-16</inkml:trace>
  <inkml:trace contextRef="#ctx0" brushRef="#br0" timeOffset="82131.6976">18771 7858 4336 0,'0'0'4761'15,"0"0"-3296"1,0 0-49-16,0 0-752 0,0 0-472 15,0 0 8-15,0 0 240 16,-43 147-112 0,34-101 121-16,0-2-121 0,-1-1-144 0,4-6-176 15,4-1-8 1,2 3-408-1,0-11-1785-15,0-7-4320 0</inkml:trace>
  <inkml:trace contextRef="#ctx0" brushRef="#br0" timeOffset="82667.7283">18898 8086 4152 0,'0'0'2489'0,"0"0"-393"31,0 0-519-31,0 0-337 0,0 0-544 0,0 0-392 0,-101 13-168 15,83 4 40 1,4 0-104-16,4 3 0 0,5-1-64 16,1 1 0 15,4-2 72-31,0-3-8 0,0 0-56 0,0-4 0 0,2 0-8 0,9-5 0 15,5-6 8 1,1 0-16 0,6 0 0-16,-1-11-104 31,1-10-192-31,-4-4-432 0,-5-3 64 0,-3-2 200 0,-7 1 128 15,-4 2 104-15,0 9 232 32,0 7 232-32,0 6 336 0,0 5 336 15,0 0-544 1,-2 6-296-16,0 11-56 0,2 8 32 0,0 3 24 15,0 1 40-15,0-4-96 32,0 4 48-32,0-5-48 0,0-1-8 0,7-2-776 0,4-5-1568 31,0-10-3730-31</inkml:trace>
  <inkml:trace contextRef="#ctx0" brushRef="#br0" timeOffset="82830.7376">18989 8129 6513 0,'0'0'2296'0,"0"0"-655"0,0 0-633 0,0 0-632 16,0 0-216-16,0 0-152 31,0 0 48-31,0 78-56 0,0-57-56 0,0-2-816 0,-2-3-800 0,2-5-2233 31</inkml:trace>
  <inkml:trace contextRef="#ctx0" brushRef="#br0" timeOffset="83097.7529">18964 8011 6105 0,'0'0'1840'0,"0"0"-71"0,0 0-633 16,0 0-792-16,0 0-296 15,0 0-48-15,0 0-120 32,0 0-576-32,52 40-961 0,-41-30-2504 31</inkml:trace>
  <inkml:trace contextRef="#ctx0" brushRef="#br0" timeOffset="83481.7749">19133 7799 3976 0,'0'0'2057'0,"0"0"-913"0,0 0-184 16,0 0 80-1,0 0 185-15,0 0 215 0,0 0-296 0,0 51 1 16,0-26-361-16,0 5-176 31,0 6-352-31,0 2-56 0,0 5-128 0,0-4-16 0,0 3-56 31,0-2 0-15,0-1 0-16,0-5 8 0,0-4-8 0,0-2 8 16,2-3 0-1,8-6 0-15,-3-3 0 0,5-6-8 0,4-4 0 16,5-6-176-16,5 0-56 31,14-30-576-31,-6 0-1929 0,-5 2-5385 0</inkml:trace>
  <inkml:trace contextRef="#ctx0" brushRef="#br0" timeOffset="92693.3017">16842 13153 3016 0,'0'0'1416'0,"0"0"-903"0,0 0-9 0,0 0 96 16,0 0-88 15,0 0-72-31,0 0 16 0,0 0 0 0,0 0-160 0,5 0 248 0,2 1-8 31,2-1-39-31,0 3-193 16,4-3 64-1,1 1 40-15,3-1-120 0,1 3 0 0,3-2-120 16,-1 2-56-16,4 1-32 15,1-2-64-15,-3 2 56 0,-2-2-64 16,-2-1 88-16,-1-1-96 31,-1 2 0-31,1-2 56 0,2 0 0 16,-1 0-56-16,1 0 0 15,3 0 0-15,6 3 0 0,0-3 0 0,6 0 8 16,2 0 0 0,1 0 0-1,6 0 0-15,-1-5 112 16,0-4-112-16,1-2 16 0,-5 4-24 31,-5 0 32-31,-4 3-32 0,-4 4-8 0,-3 0 0 0,-2 0 8 16,-2 0-8-1,1 0 8 1,3 0 0-16,1 0 8 0,2 0-8 15,-3 0 0 17,2 0 0-32,-1-1 0 0,-3-4 8 0,0-1-8 0,-6 3-112 0,-3-1-144 0,-8 1-72 31,0 1 72-16,-3 2 40-15,-6 0-32 0,-17 0-968 0,-6 0-6210 32</inkml:trace>
  <inkml:trace contextRef="#ctx0" brushRef="#br0" timeOffset="102971.8896">20421 12130 3744 0,'0'0'2689'0,"0"0"-1809"16,0 0-400-16,0 0 184 15,0 0-248-15,0 4 209 16,0 6 103-16,0 4 248 0,0 2-120 16,0 4 8-1,0 4-280 1,0 4-248-16,0 4-39 15,-2 4-121-15,2 4-112 0,0 0-56 16,0 3 0-16,0-3 96 0,0-3-96 16,0-4 0-16,9-8-8 0,0-2 40 15,-2-9-40 1,-1-7-8-1,1-2 0-15,-2-5-128 0,4 0-313 16,1 0-95-16,4-7 400 31,3-10 144-31,4-1-72 0,-4-3-48 0,1-2-72 0,1-3 0 0,-2-5 40 16,1-3 8 15,-1-3-32-31,-1-8 56 0,-3-1-16 0,-1 0 16 16,-3 3 112 15,-6 3 8-31,2 6 0 0,0 9 64 0,-3 6 88 0,-2 10 128 0,0 0 176 31,0 8-200-15,0 0-96-16,0 1-32 0,0 0-48 0,0 0 0 15,0 0-16-15,0 0-56 16,0 11-8-16,0 9 0 15,0 7 0-15,0 6 0 0,0 3 0 32,7 0-8-17,0 1 0-15,1-4 8 0,-1-1 0 0,0-3 0 16,0 3-552-16,-1-8-1112 15,-4-6-2241 1</inkml:trace>
  <inkml:trace contextRef="#ctx0" brushRef="#br0" timeOffset="103426.9157">20758 12333 6873 0,'0'0'4265'0,"0"0"-3561"0,0 0-40 15,0 0-224 1,0 0-320-16,0 0 40 0,0 0 64 16,0 0-96-16,0 120-24 0,0-90-88 15,0-4-8 16,0-8 0-15,0-6 8 0,0-6-8-16,0-6 8 0,0 0 128 0,0-4-144 15,0-15 0-15,0-6-80 0,0-6 80 31,0-1 0-31,8-1-8 0,6-2 0 0,-1 6 8 16,1 2-8-16,-3 6 8 31,-4 4 8-31,4 9 0 0,-4 4-8 0,-3 4-24 0,2 0-112 0,1 10 136 16,-2 11 120-1,-1 4 8-15,1 3-48 0,-3 0-32 16,2-6-48 15,-2-4-352-31,3-8-800 0,2-4-520 0,4-6-1025 0,0-6-159 16,-2-8 639-16</inkml:trace>
  <inkml:trace contextRef="#ctx0" brushRef="#br0" timeOffset="103598.9255">20967 12348 440 0,'0'0'1952'0,"0"0"216"15,0 0 233-15,0 0-489 0,0 0-535 0,2-2-225 16,-2 2-624 15,0 4-256-31,0 7-120 0,0-1-88 0,0 0-64 16,5-1-600-1,-3 2-544-15,-2 0-265 0,0 2-807 0,0-5-857 16</inkml:trace>
  <inkml:trace contextRef="#ctx0" brushRef="#br0" timeOffset="103771.9354">20988 12134 6545 0,'0'0'4009'0,"0"0"-2921"0,0 0-144 16,0 0-456-16,0 0-488 0,0 0-104 16,0 0-1728-16,0 0-2873 0</inkml:trace>
  <inkml:trace contextRef="#ctx0" brushRef="#br0" timeOffset="103994.9481">20994 12321 6601 0,'0'0'2624'0,"0"0"-1279"16,0 0 183-16,0 0-720 16,0 0-368-16,0 0-256 31,118-51-88-31,-96 45-96 0,0 4-536 0,-5 2-1464 0,-9 0-2633 0</inkml:trace>
  <inkml:trace contextRef="#ctx0" brushRef="#br0" timeOffset="104280.9645">21085 12196 6977 0,'0'0'1936'0,"0"0"-1391"0,0 0-145 0,0 0 184 0,0 0-168 0,0 0-112 0,13 126-136 16,-8-91-40 0,-1-2-24-16,1-1 0 15,0-1-40-15,-4-7 24 31,4-2 144-31,-3-6-32 16,3-4 104-16,-3-4-24 0,2-4-208 0,1-2 32 0,2-2 0 0,4 0 96 16,5-6-24-1,7-20-176 1,-2 1-1192-16,-1 2-4177 15</inkml:trace>
  <inkml:trace contextRef="#ctx0" brushRef="#br0" timeOffset="105372.0269">21470 12046 5977 0,'0'0'4329'0,"0"0"-3505"0,0 0 552 16,0 0-496-16,0 0-448 31,129-55-232-31,-86 46-47 0,-3-2-153 31,0 5-297-31,-3 6-1087 0,-12 0-1680 0,-9 0-3618 0</inkml:trace>
  <inkml:trace contextRef="#ctx0" brushRef="#br0" timeOffset="105648.0427">21653 12000 5281 0,'0'0'2984'0,"0"0"-1223"0,0 0-321 16,0 0-312-16,0 0-200 15,-33 120-199-15,29-82-289 16,1 1-40-16,1 1-80 0,2-7-112 16,0-3-88 15,0-3-72-31,0-4-40 0,0 2-8 0,2-3-224 15,3 2-1072-15,-2-4-1657 32,2-8-5369-32</inkml:trace>
  <inkml:trace contextRef="#ctx0" brushRef="#br0" timeOffset="106070.0668">21718 12318 3040 0,'0'0'5321'15,"0"0"-4361"1,0 0 897-16,0 0-385 16,0 0-504-1,0 0-351-15,122-52-273 0,-97 36-208 0,-2-1-40 0,-6-2-96 16,-8 2-96 15,-4 3-232-31,-5-1-33 0,0 0-63 0,-12 3-104 16,-7 5 8-1,-2 5 16-15,-1 2 104 0,0 0 272 16,-1 7 128-16,5 6 232 0,1 5 368 31,3 2 40-31,5 0-104 0,5 3-23 0,4-4-89 0,0 1-152 31,0-2-112-31,2-2-16 16,11-4-96-16,3 1 16 0,-1-5-64 15,6-3-216 1,3-5-656-16,-1 0-1337 0,-6 0-3488 0</inkml:trace>
  <inkml:trace contextRef="#ctx0" brushRef="#br0" timeOffset="106332.0818">21954 12102 6025 0,'0'0'2568'0,"0"0"-1295"16,0 0-377-16,0 0-128 16,-18 70-552-16,18-52-40 15,5-4-104-15,8-2-72 0,0-1-8 0,1-4 8 31,-1-1 0-31,3 0-8 0,-1 0 8 16,-1 0 0 15,-1 2 0-31,-1-2-16 0,-6 3-112 16,-6-1 48-16,0 1 32 0,0 3 16 0,-11 5-360 0,-23 4-552 31,4-3-1697-31,7-1-4432 0</inkml:trace>
  <inkml:trace contextRef="#ctx0" brushRef="#br0" timeOffset="106571.0955">22099 12197 5881 0,'0'0'1632'16,"0"0"217"0,0 0-553-16,0 0-624 0,119-47-352 0,-91 41-208 15,-4 1-112 1,1 0 0-16,-7 1-984 15,-9 2-3065-15</inkml:trace>
  <inkml:trace contextRef="#ctx0" brushRef="#br0" timeOffset="106884.1134">22128 12029 912 0,'0'0'7769'0,"0"0"-6496"0,0 0-593 16,0 0-224-16,0 0-24 0,0 0 8 16,13 65-72-16,-6-29-8 15,-3 8 24-15,1 0-160 0,-2 0-144 31,1-3 40-15,-2-7-72-16,4-9-88 16,1-6 48-16,3-10-8 0,0-1 0 0,1-8 8 31,5 0-8-31,-1 0 0 0,8-21-256 0,-5-2-1536 15,-3 3-6682-15</inkml:trace>
  <inkml:trace contextRef="#ctx0" brushRef="#br0" timeOffset="122267.9933">19544 12308 3448 0,'0'0'3985'0,"0"0"-2737"16,0-12 161 0,0 7-97-16,0 1-288 0,0-2-616 0,0-1-40 15,0 1 104 1,0 0 289-16,0-2-1 0,-5 1 192 15,0 0-296-15,-4 0-48 16,1-2-112-16,-6 1-152 16,1 0-120-16,0 0-104 0,-3 2-64 15,-1 3 33-15,5 2-81 16,-3 1 136-16,-3 0-64 15,-1 4 0 1,0 14-80-16,-1 9-16 0,-1 4-32 16,4 9 48-1,1 4-8-15,3 5-48 0,2 1 56 0,6-2 0 16,3-2-80 15,2-4-40-31,0-6-17 0,3-3 1 0,12-10 40 16,0-4-8 15,1-4 104-31,2-5-16 15,0-6 16-15,0-1-8 0,-1-3 0 32,3 0 8-32,1-11 0 0,3-8 0 0,0-8-48 0,1-3-136 0,0-4-248 15,-8 2-200-15,-1 0-32 31,-5 1-8-31,-5 6 104 0,0 3 104 0,-4 8 80 0,0 3 296 16,-2 10 31-16,0 1 57 0,0 0 25 31,0 14-25-31,0 7 8 0,0 6 40 16,2 3 16-16,2 0-48 47,1-4 0-47,1-3 24 0,2-10-40 0,0-3-8 0,1-4 8 0,-1-6 0 15,2 0 0 1,-1-4 224-16,2-19 40 0,0-2-88 15,-4-5-32-15,-3 0-136 32,-4 2 120-32,0 6-80 0,0 10-48 0,-9 8-488 0,-9 8-529 0,3 18-2023 31,1 2-4674-16</inkml:trace>
  <inkml:trace contextRef="#ctx0" brushRef="#br0" timeOffset="122909.03">19822 12407 4584 0,'0'0'2817'0,"0"0"-592"16,0 0-593-16,0 0-728 0,0 0-656 31,0 0-168-31,-78 108 16 0,67-72-96 0,2-4 112 16,4-6-96-1,5-6-16-15,0-8-56 16,0-4-56-16,2-4 112 0,12-4 200 31,3 0 56-31,4 0 120 0,1-16-152 0,1-7-64 0,-2-6-80 16,0-5 24-1,-3-3-40 1,-7-5-64-16,-4 1-72 0,-1-1-32 15,-4 1-48-15,-2 1-48 32,0 0-72-32,-2 2-304 0,-7 5 88 0,3 6 56 0,-1 9 280 31,2 5 72-31,3 4 80 0,2 7 168 15,0 0 168-15,0 2 104 0,-3 0-24 16,3 0-120 0,0 0-8-16,0 10-112 0,0 14-96 31,0 12 0-16,0 8 32-15,0 5-48 0,0 1 65 0,0-2-113 16,0-8-8-16,5-6 64 0,2-8-64 16,4-8-8-1,0-7 0-15,1-2-225 16,3-9-1111-16,-3 0-2569 31,-4 0-3808-31</inkml:trace>
  <inkml:trace contextRef="#ctx0" brushRef="#br0" timeOffset="123344.0548">20027 12475 4520 0,'0'0'3073'0,"0"0"-1777"16,0 0 49-16,0 0-337 0,0 0-368 15,36-36-304-15,-25 19-184 31,-4 3 0-31,4-1-72 0,-2-1-72 16,-5 0 72 0,-2-1-24-16,-2 4 16 0,0-2 0 0,0 3 80 15,0 2 16-15,-6 3-48 0,-3 1-40 31,-2 3 40-31,2 2 56 0,-3 1-64 0,-1 0-16 16,0 0 41-16,-1 12-129 0,-2 3-8 31,1 8 8-31,2-2 120 16,1 6-128-1,1-1 0-15,6 0 8 0,2-5 0 0,3 2-8 16,0-3 0-16,0-2 0 31,3 0 0-31,9-2 8 0,4 0-8 0,-1-4 0 16,3 0-8-16,0-4 8 31,2-4 8-31,0 0-8 0,9-4-241 0,-7 0-1023 0,-2 0-3537 16</inkml:trace>
  <inkml:trace contextRef="#ctx0" brushRef="#br0" timeOffset="130518.4652">16783 12980 360 0,'0'0'2344'0,"0"0"-976"0,0 0-615 31,0 0-233-31,0 0 48 0,0 0 0 0,11 17 8 16,2-12-216-1,0 1 248-15,6-4 112 0,1 2 17 16,2-2 31-16,2 0 56 31,3 0-24-31,-2 0-80 0,4 0-312 0,-2 1-232 0,4-2 8 16,0 1-184-1,5 1 8 1,3-3 0-16,9 0 0 15,0 0 0-15,8 0 88 0,0-5-96 0,0-5 48 16,-3-2 0 15,-4 2-48-31,-3-2 80 0,-3 5 32 0,-5-2-104 0,-5 3-8 0,-2 6-16 16,-2 0-40-1,0 0-280 1,-6 12-1168-16,-8 3-3265 0</inkml:trace>
  <inkml:trace contextRef="#ctx0" brushRef="#br0" timeOffset="136230.7919">19454 12918 1064 0,'0'0'1208'15,"0"0"-616"-15,0 0 296 0,0 0 345 32,0 0-49-17,0 0-40-15,0 0 184 0,0 0 153 16,0 0 63-1,0 0-288-15,0 0-208 0,0 0-319 0,0 0-321 16,0 0-280-16,0 0-112 16,18 0-16-1,9 0 56-15,8 0 32 0,6-8 48 16,5-8-128-1,-1-2 0-15,-1 0 104 0,-4 0-112 0,-3 6 0 32,-8 2-80-32,-8 8-184 0,-5 2-280 0,-13 2-561 15,-3 14-1103 16,0 0-4321-31</inkml:trace>
  <inkml:trace contextRef="#ctx0" brushRef="#br0" timeOffset="136709.8193">19555 13020 6481 0,'0'0'2576'0,"0"0"-1895"15,0 0-353-15,0 0 112 16,0 0 24 0,0 0-176 15,138-31-136-31,-105 26-72 0,-1 1-80 0,-1 4-184 0,-7 0-1112 0,-8 0-3249 15</inkml:trace>
  <inkml:trace contextRef="#ctx0" brushRef="#br0" timeOffset="140947.0617">16335 13414 24 0,'0'0'6329'0,"0"0"-4569"31,0 0-672-31,0 0 257 0,0 0-241 0,-5 0-272 0,-1 0-368 32,1 2-272-32,-1 7-88 15,-1-1-48-15,-2 6-48 16,0 0-8-16,-2 7 8 0,-5 0 8 15,-1 5 32-15,-5 4-40 16,-5 5-8 0,-7 5 0-16,-3 4 0 0,-6 4-8 0,-6 9-88 15,-2 3 8 1,-1 4-40-16,-1 1-80 0,4 0 24 15,5-5 104 17,5-8 72-32,8-10 8 0,9-10 16 0,3-9-16 0,7-10 0 0,3-7 56 15,4-3 128 1,-1-3-80 0,4 0 24-16,0 0-128 0,2-4-208 15,0-11-1040 16,0-1-1857-31</inkml:trace>
  <inkml:trace contextRef="#ctx0" brushRef="#br0" timeOffset="141517.0943">15731 13984 3568 0,'0'0'1801'0,"0"0"-89"0,0 0 232 0,0 0-15 16,0 0-425-16,0 0-752 31,0 0-360-31,0-1-280 0,0 11-8 0,0 16-8 0,0 8-176 16,0 8 80-1,0 2-248 1,-2-2-64-16,2-5 40 0,0-12 32 31,0-4 40-31,0-8 144 0,0-7 40 0,0-2 8 0,0-4 8 16,0 0-8-1,0 0-56-15,0 0 64 16,0 0-16-16,0 0 32 0,0-5-16 16,11-8 48-1,7 2-40-15,7-4-8 0,4 4-8 16,16 4-800-16,-4 3-1529 31,-6 4-4080-31</inkml:trace>
  <inkml:trace contextRef="#ctx0" brushRef="#br0" timeOffset="145375.315">16598 15379 4336 0,'0'0'2609'0,"0"0"-1393"31,0 0-128-31,0 0-151 0,0 0-1 16,0 0-432-1,0 0-264-15,0 0-64 0,3-2 80 0,5-2 0 16,1 2-248 0,6-3 128-16,4 1 136 0,3 0-112 0,4-4-72 15,3 1-88-15,0-2 0 31,2-1 112-31,0-2-112 0,-4 2-448 32,-6 2-168-32,-6 0-320 0,-6 5-56 0,-9 0 304 15,0 3 528 1,-7 0 23-16,-15 0-135 0,-4 0 184 0,-1 4 88 31,0-1 40-31,2 4 152 0,8-3 377 16,1 4 95-16,3 0-216 15,6 5-248 1,2 4-112-16,5 5-72 0,0 9-8 0,0 5 56 15,0 8-56 1,0 6 80-16,0 6-32 0,0 2-8 0,-4-1 0 16,-3-3-32-1,3-8-8 1,-3-7-8-16,5-6 0 0,-3-10-8 15,3-6-48 1,0-5-8 0,-3-8 64-16,3-1 0 0,-1-3 40 0,2 0 56 0,-3 0 400 15,1 0 144 1,3 0-8-16,0-9-320 0,0-1-184 15,0-2-128 1,8-2 152 0,11-2-23-16,3 2-65 15,7 0-64-15,2 1-24 0,5 4 24 0,0 0 0 16,0 5-249-1,8 4-935-15,-9 0-1224 0,-8 0-3834 16</inkml:trace>
  <inkml:trace contextRef="#ctx0" brushRef="#br0" timeOffset="145865.343">17003 15609 4112 0,'0'0'4145'0,"0"0"-3049"0,0 0-551 15,0 0 119 1,0 0-376-16,0 0-184 0,0 0-96 0,-11 120 136 16,11-88-136-1,0-3-8-15,0-10 88 0,0-2-40 16,0-9-40-16,0-5 48 15,0-3 312 1,-2 0 448-16,-4 0-248 16,-3 0-296-1,4-7 64-15,1-7-136 0,4-4-144 0,0-4-56 16,0-5-56-16,6 1 56 0,12-1 24 15,0 2 24 1,0 6-96-16,-5 2 16 0,1 7-8 16,-6 6 32-1,-1 4-160 1,0 0 168-16,0 0-8 0,3 8 16 15,-1 6-8 17,1 2 0-32,-4 4-72 0,-2 0-176 0,-1 0-296 15,-3 9-896 1,0-5-1769-16,0-9-3328 0</inkml:trace>
  <inkml:trace contextRef="#ctx0" brushRef="#br0" timeOffset="146119.3575">17148 15559 5657 0,'0'0'3913'0,"0"0"-3097"0,0 0-464 16,0 0 64 0,0 0 232-1,0 0-432-15,47-30-24 0,-27 24-192 0,-2 4-368 0,-1-1-856 31,-3 3-1161-31,-5-2-927 0</inkml:trace>
  <inkml:trace contextRef="#ctx0" brushRef="#br0" timeOffset="146338.37">17148 15559 4753 0,'73'-88'2296'0,"-79"85"-216"0,0 3-303 31,1 0-433-15,1 0-424-16,4 0-512 0,0 0-408 15,0 15-80-15,0 9 80 32,0 8 16-32,4 6-8 0,3 1 0 0,-1 0 8 0,1 2-16 0,0-6-192 0,4 2-816 15,-5-9-1248 1,1-11-3081-1</inkml:trace>
  <inkml:trace contextRef="#ctx0" brushRef="#br0" timeOffset="146792.396">17396 15639 1672 0,'0'0'1528'0,"0"0"-552"0,0 0-119 16,0 0-25-16,0 0-112 31,0 0-160-31,73-52-232 0,-66 36-96 16,-2 3-72-1,-5-4-64-15,0 5 128 0,0-1 208 0,-12 2-192 16,-5 3 64-16,-4-1-103 16,1 5-17-1,0 3 128-15,0 1-80 0,5 0 184 0,1 0 128 16,3 0-64 15,5 8 240-31,0 3-232 0,6 8-232 0,0 1 8 0,0 1-96 31,6 2-80-31,7-3-72 0,3 0 32 0,1-2-48 0,3-5 0 16,0-3-96-1,2-5-600 1,9-5-664-16,-6 0-1657 0,-2-6-4856 16</inkml:trace>
  <inkml:trace contextRef="#ctx0" brushRef="#br0" timeOffset="147265.4231">17547 15411 5417 0,'0'0'2568'0,"0"0"-1808"0,0 0-640 15,0 0 168 1,0 0-79-16,15 120-57 15,-5-78-96 1,-4-4 24-16,1-8-80 0,-1-9-8 0,-1-6 0 0,-2-9 8 47,-1-6 8-47,0 0 40 0,-2-12 448 0,2-14-224 0,0-10-160 15,5-7-32 1,1 1-32-16,6 5-48 0,6 1-504 16,-2 14-1729-16,-2 8-3168 0</inkml:trace>
  <inkml:trace contextRef="#ctx0" brushRef="#br0" timeOffset="147869.4576">17819 15393 6025 0,'0'0'2280'0,"0"0"-623"16,0 0-305-16,0 0-408 0,0 0-176 15,0 0-464-15,-109 18-224 16,100 14-80-1,5 4-32-15,4 0 32 0,0-4 0 0,17-6 24 16,3-6-16 0,3-8 0-16,-2-8-8 15,2-4 0-15,-1-3 0 0,1-18-80 16,-6-9-120-1,-1-4-208-15,-7-3-88 0,-9 1 176 0,0 6 216 16,0 9 96 0,-4 4 8-1,-5 11 96-15,2 6 528 0,0 0-144 16,5 9-400-16,2 15-80 15,0 10-16-15,0 5 0 0,0 5 16 16,4 5 56-16,8 3-40 0,-3 2-16 31,1 3 8-31,-1-3-8 16,1-1 0 15,-6-4-48-31,3-7 48 0,-5-3-96 0,-2-12-240 0,0-3 32 0,0-8-104 0,0-6-184 16,-11-4 144-1,-7-6-8 1,-2 0 240-16,0-2-96 15,-1-16 224 17,4-2 88-32,5-6 424 0,6-2 80 0,6-5 296 0,0-9-40 0,0-2-240 0,20-8-88 15,3 0-312 16,3 2 40-31,-2 2-160 0,3-2-336 16,-6 14-1480 15,-8 5-2913-31</inkml:trace>
  <inkml:trace contextRef="#ctx0" brushRef="#br0" timeOffset="148463.4916">17946 15321 5089 0,'0'0'4024'0,"0"0"-2751"0,0 0-41 0,0 0-240 15,0 0-584 1,0 0-344 0,0 0-56-16,0 0-8 0,15 109 48 15,-5-73 8-15,-2-3-48 16,1-9 88-1,3-8-96-15,-4-8-264 16,3-8-144 0,-4 0-328-16,2-16 480 0,0-10-744 0,0-6-409 15,0-3-39-15,0 4 248 31,-1 1-96-31,1 5 599 0,-1 9 561 0,-4 4 136 0,-2 6 305 16,-2 2 111 0,0 4 528-16,0 0 64 15,0 0-216-15,0 0-120 16,0 0 80-1,0 0-311-15,0 0-209 0,0 13-232 0,0 6 104 0,4 6 8 16,1-3 96 0,-1-3-56-1,3-4-96-15,0-5-8 0,1-6-16 16,1-4-24-16,1 0 56 31,-2-3-64-31,3-17-8 0,-3-1-352 0,-2-5-184 0,-4-1-153 16,-2 6 129-1,0 2-264-15,0 6 544 0,0 8 288 16,0 5 552 15,0 0-88-31,0 0-360 0,0 4-96 0,0 6-8 0,0 2 8 0,5-3-8 16,-4-1 0-1,4-4 48-15,-1 1-48 0,4-3 0 16,-2 1-40-16,5-3-1064 0,0 0-1224 31,-2 0-969-31</inkml:trace>
  <inkml:trace contextRef="#ctx0" brushRef="#br0" timeOffset="148698.505">18271 15243 4080 0,'0'0'1585'32,"0"0"-593"-32,0 0-296 31,0 0-352-31,0 0-144 0,0 0-72 0,0 0-120 0,-13 31 168 15,26-26 104-15,1-5-32 0,1 0-248 16,3 0-80 0,5 0-576-16,-4-5-1184 15,-3-1-1137-15</inkml:trace>
  <inkml:trace contextRef="#ctx0" brushRef="#br0" timeOffset="148889.516">18271 15243 4440 0,'78'-35'2441'0,"-80"33"-465"0,0 0-367 0,0 2-265 15,2 0-840-15,0 0-504 16,2 16 48-16,9 7-40 16,1 8 8-1,-2 3-8-15,-1-2-8 31,0 1 0-31,-2-8-120 16,-2-7-416-16,1-7-144 0,-2-8-192 0,-2-3-417 0,0-7-191 16,-2-14-392-1,0-1-1209-15</inkml:trace>
  <inkml:trace contextRef="#ctx0" brushRef="#br0" timeOffset="149383.5442">18530 15236 6129 0,'0'0'2200'32,"0"0"-671"-32,0 0-313 31,0 0-672-16,0 0-336-15,0 0-32 0,0 0-32 0,4 102-40 16,5-83-24 0,-3-5-80-16,4-6 16 0,-6-7-16 0,0-1 0 15,-1 0-176-15,-1 0 168 16,2-7-8-1,0-9-608-15,0-3-656 0,-2 4-1441 0,0 2-3376 0</inkml:trace>
  <inkml:trace contextRef="#ctx0" brushRef="#br0" timeOffset="149969.5777">18476 15104 5633 0,'0'0'2936'16,"0"0"-919"-1,0 0-33-15,0 0-608 0,0 0-783 16,0 0-553-1,0 0-40-15,4 5 0 0,17 18-713 0,-4-1-1359 16,-1-2-3857-16</inkml:trace>
  <inkml:trace contextRef="#ctx0" brushRef="#br0" timeOffset="150239.5932">18670 15233 6721 0,'0'0'1088'0,"0"0"-728"0,0 0 344 0,0 0-79 16,0 0-265-16,0 0-176 15,16 105-112-15,-2-103 64 16,3-2 104-1,-2 0-48-15,-1-6-24 32,-1-10-16-32,-1-6-72 0,-8-1-16 0,-2-2-56 0,-2 6 96 0,0 2-104 31,-16 11-664-16,1 6-833-15,-1 0-1623 0</inkml:trace>
  <inkml:trace contextRef="#ctx0" brushRef="#br0" timeOffset="150564.6118">18670 15233 904 0,'132'0'2592'0,"-128"4"-751"15,3 5-281 1,-1 1-304 15,1 0-224-31,0 3-359 0,0-5-313 0,-3 3-152 0,0-3 24 0,-2-2-120 16,0 0-40-1,-2-6-64 1,3 0 48-16,2 0-56 0,1-8-128 16,1-12 128-1,1-6-192-15,4-1-144 0,-3 2-48 16,0 3 152-1,-1 6 168-15,-3 8 64 0,2 8 208 0,-3 0 56 16,2 0 352-16,3 17 48 0,1 2-272 31,1 8-184-31,5 4-208 16,-1-5-336-16,-1-8-2569 15</inkml:trace>
  <inkml:trace contextRef="#ctx0" brushRef="#br0" timeOffset="150999.6367">19212 15108 7521 0,'0'0'3865'15,"0"0"-3401"1,0 0-192-16,0 0 352 16,0 0-224 15,162-49-184-31,-113 27-216 0,2-4-624 0,-12 4-1408 0,-13 4-2929 0</inkml:trace>
  <inkml:trace contextRef="#ctx0" brushRef="#br0" timeOffset="151228.6498">19425 14881 4761 0,'0'0'4312'0,"0"0"-2679"47,0 0-41-47,0 0-664 0,0 0-448 0,0 0-272 0,-35 134-55 16,35-87-153 15,0-1 32-31,0 0 16 0,2-2 24 0,7-2-72 0,5 2-841 0,-4-7-1543 16,-1-14-3409-1</inkml:trace>
  <inkml:trace contextRef="#ctx0" brushRef="#br0" timeOffset="151638.6732">19532 15204 4793 0,'0'0'2592'0,"0"0"-1784"0,0 0-488 31,0 0-176-31,0 0 8 0,0 0-152 0,0 0-272 15,110-55-664-15,-104 49-240 16,-6-1 296-16,0-2 440 16,0 2 400 15,-13-4 40-31,-5 1 400 0,1 1 216 0,1 3 256 0,-3 4 472 0,6 2-199 31,0 0-609-31,2 4-88 16,2 9 16-16,3 4 0 0,1 3-56 15,5 0-152 1,0 3-48-1,0-4-24-15,2-1-56 0,9-4-8 0,2-3 40 0,3-2-88 32,1-5-72-32,10-4-904 0,-6 0-1016 15,-1-14-3129-15</inkml:trace>
  <inkml:trace contextRef="#ctx0" brushRef="#br0" timeOffset="152117.7006">19810 14869 5601 0,'0'0'4137'0,"0"0"-2793"0,0 0-456 16,0 0-288-16,0 0-272 15,0 0-104 1,-71 108-216-16,71-76 64 0,0-4-72 47,0-6 0-47,11-4 0 0,5-5-208 0,3-6-56 0,-2-2-96 0,3-3 88 0,-84 74-11826 156,64-96 12098-156,0 14 0 0,0-14 0 15,8 12 0 16,3 2 0-31,-1-1 0 0,0-2 0 16,3-8 0 0,4 2 0-16,5-11 0 0,-3 3 0 0,2 5 0 15,-6 6 0-15,5 6 1424 0,-20 6-1424 31,0 0-200-31</inkml:trace>
  <inkml:trace contextRef="#ctx0" brushRef="#br0" timeOffset="152735.736">19924 14987 3208 0,'11'-126'1777'0,"-11"126"-793"32,0 0 632-32,0 0-136 0,0 0-743 0,0 0-401 0,0 14 32 15,0 6 384 1,0 8-120-16,8 4-144 0,-3 2-120 15,5 3-64 17,-4-1 80-32,4-1-112 0,-2-2-40 0,1-1-79 0,1-4-25 0,0-4-128 15,1-5 128 1,-1-6-80-16,-2-3-40 0,3-6 32 0,-2-2-32 31,0-2 144-15,2 0-24-16,12-14-128 0,-6-4-809 0,-1-2-2287 15</inkml:trace>
  <inkml:trace contextRef="#ctx0" brushRef="#br0" timeOffset="154774.8526">12175 6228 3080 0,'0'0'5185'0,"0"0"-3520"0,0 0-465 16,0 0-376-1,-36 0-232-15,28 0 16 16,-1 0-224-16,7 0-224 0,0 0-24 0,2 0-136 31,0 0-8-31,0 0-104 0,0 0 112 0,4 0-16 0,2 0 16 16,3 0 0-1,3 0 16 1,1-4 96-1,9 0 40-15,7-5-104 0,11 2 33 0,12-3 47 16,8 0-56-16,5 2 80 0,3 0-56 31,-3 1-24-31,-5 6-64 0,-8 0 120 0,-10 1-72 31,-11 0-8-31,-9 2-48 0,-11 11-600 16,-11-1-2337-16</inkml:trace>
  <inkml:trace contextRef="#ctx0" brushRef="#br0" timeOffset="156325.9413">15034 7361 3408 0,'0'0'2465'0,"0"0"-745"15,0 0-240 1,0 0-383 0,0 0-145-16,0 0-112 0,0 0-448 0,0 0-224 31,1-2-64-31,20 2 160 0,10 0 144 0,5 0-48 15,9-3-144 1,3-1 41-16,8-1-97 16,2-1 32-1,2 0-64-15,3 0 8 0,-5-1-64 0,-4 1-64 16,-8-1 8-16,-8 3-8 47,-9 0 48-47,-11 2-56 0,-14 2-448 0,-4 0-1409 0,0 0-4440 0</inkml:trace>
  <inkml:trace contextRef="#ctx0" brushRef="#br0" timeOffset="157508.0089">17238 9813 3928 0,'0'0'2217'0,"0"0"-281"0,0 0-495 15,0 0 39 1,0 0-256 0,0 0-368-16,-9-26-448 0,26 26-16 15,12 0 25 16,7 0-9-31,4 0-112 0,5 0-192 0,1 0 72 0,5-4-8 0,3 1 48 0,2-1-144 32,-5-3 48-32,-6 1-72 15,-5 0 8 1,-11 3-48-16,-9 0-8 0,-7 3-184 0,-13 0-1224 15,0 0-2977-15,-11 11-2993 16</inkml:trace>
  <inkml:trace contextRef="#ctx0" brushRef="#br0" timeOffset="158825.0842">16961 12984 4392 0,'0'0'1553'0,"0"0"-305"0,0 0 136 15,0 0 33 1,0 0-89-16,0 0-136 0,0 0-312 16,0 0-167-16,0 0-281 0,14 0-384 31,16 0 72-31,6 7 40 15,9 8-32-15,3 1-56 16,2 2-24-16,-1-4 48 0,2-2 32 0,0-6-120 16,-1-1 104-1,-4-5-32 1,-6 0-8-16,-4 0-72 0,-10 0-368 31,-10 0-1433-31,-13 0-4392 0</inkml:trace>
  <inkml:trace contextRef="#ctx0" brushRef="#br0" timeOffset="160488.1794">14374 15266 4488 0,'0'0'1761'0,"0"0"-801"0,0 0-104 15,0 0-64-15,0 0-79 16,0 0-265-16,0 0-448 0,7 4-8 15,11 0-64-15,6 1 72 16,7 0 240 0,10-2 72-16,5 1 248 0,8 1 232 31,6-1-320-31,7-2 112 0,4 0-304 0,5-2-56 15,5 0 16-15,-2 0-112 16,-5 0 24-16,-5 2-144 16,-11 2 16 15,-9 2-24-31,-12 2-8 0,-10 18-160 0,-13 1-1544 0,-12-2-3769 0</inkml:trace>
  <inkml:trace contextRef="#ctx0" brushRef="#br0" timeOffset="168655.6465">10859 15318 1256 0,'0'0'1472'0,"0"0"-520"0,-27 0 145 0,15 3-345 15,1-3 24 1,3 0 296 0,1 0-344-16,2 0 248 0,3 0-71 15,0 0-49-15,2 0-240 16,0 0-16-16,0 0-344 0,0 0-24 15,0 2-168 1,16 2-56-16,8-1 88 0,12 1 344 16,4-2 8-1,9-2-32-15,4 0 137 16,9-2-145-16,6-11-104 0,3-4-48 15,4-1-240-15,-1 5 40 32,-1 0 0-32,-6 9-56 0,-2 4-520 0,-3 6-705 15,-13 15-1439 16,-17 2-5082-31</inkml:trace>
  <inkml:trace contextRef="#ctx0" brushRef="#br0" timeOffset="177585.1573">10391 11544 808 0,'0'0'2912'0,"0"0"-1495"0,0 0-145 0,0 0 240 16,0 0-55-16,0 0-225 0,0 0-200 15,0 0-168-15,0 0-40 16,0 0-63-16,0 0 31 16,0 0 40-1,0 0-8-15,-7 0-272 16,-6 0-376-16,-1 4-120 15,-4 4-8-15,0 3-48 0,3 3 0 0,-1-1-8 16,5 1 8 0,0 0 0-16,4-2 0 15,5 1-8-15,2-2-80 31,0 2 32-31,0-1 0 0,4 2 40 0,10-2 16 0,1 0-8 16,3-5-8 0,0-1 16-16,2-3 0 0,-2-3-72 0,0 0-8 31,0 0 0-31,-5 0-136 15,-1 0 40-15,-6-3-8 16,-2 2-16-16,-4 1 152 0,0 0 48 16,0 0 72-16,0 0-64 15,0 0 72 1,0 0-32-16,0 0-40 15,0 0 48 1,0 0-48-16,0 0 0 0,0 0 56 0,0 0-64 16,0 0-8-16,0 0 8 0,0 0 8 15,0 0-8-15,0 0 0 16,0 0 8-16,0 0-8 15,0 0 48 1,0 0-48-16,0 0 16 16,0 0-16-1,0 0-64-15,0-2-360 16,0-3-976-16,0 1-2521 15,0 3-2977-15</inkml:trace>
  <inkml:trace contextRef="#ctx0" brushRef="#br0" timeOffset="178258.1958">10466 11755 5753 0,'0'0'2472'15,"0"0"-599"-15,0 0-41 0,0 0-536 0,0 0-512 31,0 0-271-31,0 0-225 0,0 0-192 16,-16 59 24 0,7-38-8-1,-1 2-40-15,1-6 24 31,0-3-88-31,4-6 40 0,1-2-40 0,0-3-8 0,4-3-160 16,0-11-1073-16,0-12-1975 31,0 0-3570-31</inkml:trace>
  <inkml:trace contextRef="#ctx0" brushRef="#br0" timeOffset="178661.2188">10537 11553 5673 0,'0'0'3945'0,"0"0"-2185"0,0 0 24 0,0 0-727 0,0 0-705 0,0 0-224 0,5 58 352 15,9-22-216 16,-2 1-88-31,2 1-48 0,-1-3-80 0,1-5-40 16,-3-8-8-16,2-6-320 31,1-10-472-31,1-6-753 0,-1-15-775 0,-5-8-2417 0</inkml:trace>
  <inkml:trace contextRef="#ctx0" brushRef="#br0" timeOffset="178878.2312">10701 11575 6009 0,'0'0'2416'0,"0"0"-655"16,0 0-537-16,0 0-528 0,0 0 200 0,-23 114-128 15,11-54-159-15,-2 6-297 0,2 2-32 32,-4 0-144-32,1-10-32 31,1-5 0-16,8-15-96-15,2-8-8 0,4-13-56 0,0-6-672 0,0-11-777 0,4-11-767 16,4-8-2345-16</inkml:trace>
  <inkml:trace contextRef="#ctx0" brushRef="#br0" timeOffset="179336.2574">10776 11548 4785 0,'0'0'4304'15,"0"0"-2663"1,0 0 407-16,0 0-471 0,0 0-785 0,0 0-376 16,0 0-216-16,-65 48-192 31,57-26 64-31,0-1-72 0,6-3 0 0,2-3 0 15,0 2-8 1,0-5-72-16,12-2 80 0,1-2-88 16,3-5-96-16,-1 1 16 31,5-2-16-31,-2-2-24 0,2 3 32 0,-4 0 168 0,-3 4-40 0,-4-1 40 31,-5 2-88-31,-4 2 96 16,0 3 72-16,0 4 120 31,-12 0-32-31,-5 0-96 0,0-3-64 0,-1-4-16 0,-2-10-728 31,2 0-1953-15,5-4-4609-16</inkml:trace>
  <inkml:trace contextRef="#ctx0" brushRef="#br0" timeOffset="179517.2678">10876 11550 5265 0,'0'0'1696'16,"0"0"-288"-16,0 0-215 0,0 0-657 15,0 0-368-15,0 0-168 0,123-72-416 16,-107 66-1377 0,-8 0-735 15</inkml:trace>
  <inkml:trace contextRef="#ctx0" brushRef="#br0" timeOffset="179728.2798">10938 11350 2784 0,'0'0'2833'0,"0"0"-601"15,0 0-231 1,0 0-329-16,0 0-616 15,0 0-344-15,0 0-144 32,0 0-63-32,-73 122 31 0,73-82-56 0,0 2-104 0,0 2-136 15,0-2-128 1,2-1-48-16,5-1-64 15,5-4-240-15,1 2-1072 16,-3-12-2785 0,0-10-4921-16</inkml:trace>
  <inkml:trace contextRef="#ctx0" brushRef="#br0" timeOffset="180097.3009">11054 11722 7113 0,'0'0'1968'0,"0"0"-1039"31,0 0-249-31,0 0-32 0,0 0 8 0,0 0-336 16,71-41-168-16,-52 25-56 31,-4-1-88-31,-1 2-8 0,-8-1-80 0,-2-1-56 0,-4 1-120 15,0 0-16 1,0-2 64 0,-10 2 56-16,-6 2 144 0,0 4 8 15,-4 6 24-15,3 4 232 0,-4 0 24 31,-1 11 120-31,5 9 416 0,1 3-208 16,5 6-175 15,6-1-129-31,5 3-160 16,0-1-88-16,0-1 0 0,13-5 16 0,8-4-64 0,-2-6-8 31,12-8-656-31,-6-5-1393 0,-5-1-3920 0</inkml:trace>
  <inkml:trace contextRef="#ctx0" brushRef="#br0" timeOffset="180652.3327">11242 11540 6489 0,'0'0'4105'0,"0"0"-3177"31,0 0 256-31,0 0-88 15,0 0-327-15,0 0-345 16,0 118-248 0,0-93-56-16,0-3-104 0,0-8 40 0,0-7-48 0,0-2-8 15,0-5 0 1,0 0-8-1,0-16-88-15,6-15-128 0,4-6 24 16,5-7 192-16,1-3-8 16,3 3 8-1,-1 10 8-15,0 10-48 0,-7 10 48 0,0 8 88 0,-4 6-72 16,0 0 112-1,-3 3 24-15,3 16 104 16,-5 5 72-16,1 4-160 16,3 1-64-1,-2-2-32-15,1-2-64 0,0-7 0 0,-3-7 0 16,2-3-8-16,-4-6-160 31,2-2 32-31,-2 0 48 0,0 0 16 16,2-11-144 15,3-10-144-31,2-4 152 0,2-2-8 0,2 1 64 0,0 2 8 0,2 4 120 15,-2 6-32 1,0 1 40-16,-2 9 8 0,0 1-72 0,3 3-32 16,-1 0 96 15,2 4 8-31,1 12 112 0,-2 7 80 0,0 2-8 0,-3 6-80 15,-3 5-104 1,-6 15-128-16,0-6-1393 0,0-7-5656 16</inkml:trace>
  <inkml:trace contextRef="#ctx0" brushRef="#br0" timeOffset="183394.4895">10294 11872 4352 0,'0'0'2137'0,"0"0"95"31,0 0-623-31,0 0-537 0,0 0-400 32,0 0-56-32,-29 19-208 0,21-15 136 0,1 2 17 0,-4 1-105 15,0 4-16 1,-7 7-200-1,-6 7-64-15,-5 6-112 16,-5 8 24-16,-9 5-80 0,-1 2-8 16,-5-2 136-16,3-2-136 15,4-6 0 1,7-8 88-16,12-9-72 0,6-6 40 0,11-9-48 31,2-2-8-15,4-2-240-16,0-7-880 0,13-13-2033 0,3-5-2680 0</inkml:trace>
  <inkml:trace contextRef="#ctx0" brushRef="#br0" timeOffset="183930.5202">9795 12053 6649 0,'0'0'2833'0,"0"0"-441"16,0 0-728-16,0 0-535 0,0 0-529 16,-35 23-408-16,22 7-176 31,-3 8-16-31,-1 7 48 0,-6 3 112 0,1-1-152 15,-1-4-8 17,4-5 0-32,0-10-72 0,6-9 24 0,6-6 48 0,5-10-8 0,2 2-16 15,0-5-160 1,12 0-224-16,17 0 192 15,31 0-352-15,-7 0-1113 32,-4-6-2472-32</inkml:trace>
  <inkml:trace contextRef="#ctx0" brushRef="#br0" timeOffset="188602.7874">9469 11928 1136 0,'0'0'2408'0,"0"0"-1111"15,0 0-17-15,0 0-240 0,-8-3 32 16,6 3-504 0,-1 0-200-1,3-2-248-15,0 2 9 16,0-2-25-16,0 0 8 0,0-1 40 15,0 2 24-15,0-2 80 16,0-1 56-16,0-5 200 0,0-1-296 0,0-7 8 16,0 0 40-16,0-7 16 31,13-4 80-31,4-4-112 0,3 0-136 15,5-2 40 1,1 1-8-16,5 1-16 0,5 3-120 16,4 1 48-16,4 3-56 15,1 6-8 1,2 4 8-16,0 5-8 0,-3 4 0 0,-1 2-48 15,-7 4 56 17,-3 0-16-32,-6 0 16 0,-2 0-8 15,-6 0 0-15,-1 6-72 0,-1-2-208 0,2 2-344 47,-1 0-224-47,1 2-120 0,0 1-1297 0,-11-6-3056 0</inkml:trace>
  <inkml:trace contextRef="#ctx0" brushRef="#br0" timeOffset="189181.8206">9974 11397 5673 0,'0'0'2864'0,"0"0"-1823"0,0 0-521 16,0 0-168-1,0 0 352-15,0 0-8 0,0 0-312 0,96 27-136 16,-70-17-88-16,-1 3 112 31,-5 2-144-31,-2 1-40 0,-5 2-40 0,-4 3 104 0,-6-1 32 16,-3 5-8-1,0 6 40-15,-38 27-216 16,-1-8-1304-16,-3-4-5153 31</inkml:trace>
  <inkml:trace contextRef="#ctx0" brushRef="#br0" timeOffset="190407.8907">10500 11357 4825 0,'0'0'3264'16,"0"0"-2176"-1,0 0 177-15,0 0-425 0,0 0 72 0,0 0-376 16,0 0-312-16,-21-84-144 16,9 51 40-1,-2-7-120 16,-8-4 8-31,-7-7 48 0,-2-1-56 0,-7 2 48 0,-1 0-48 0,-3 8 8 32,0 3 48-32,-3 6-56 0,1 4 72 15,-1 6 80 1,-3-2-48-16,-2 1 0 0,2 0-32 15,-2 3 56-15,-1-4-80 32,0 0 97-32,-4-2-81 0,1 1-56 0,-2-2 64 0,0-1-64 0,1 2 48 31,1 0 40-16,5 4 32-15,0-1 16 0,0 1-8 0,5 1 16 16,1 0-152-16,5 6 152 31,0 2-96-31,5 4-48 0,2 6 0 0,2 2-8 0,4 2-48 31,3 0-40-15,3 0-32-16,7 2 24 0,3 1-64 0,4-2 56 16,1 0 104-16,4-1 8 15,0 0-8-15,0 0-8 0,0 0-488 16,0 0-1041-16,0-1-2472 15,0-6-1696 17</inkml:trace>
  <inkml:trace contextRef="#ctx0" brushRef="#br0" timeOffset="190980.9235">9147 10209 5417 0,'0'0'2600'0,"0"0"-743"16,0 0-129-16,0 0-64 0,0 0-543 16,0 0-289-1,0 0-224-15,-29 0-336 0,14 10-168 16,-5 8-24 15,-5 6-80-31,3 8-104 0,-2 0 48 0,3 0-72 0,3-6 40 16,5-3 8-1,2-8-120-15,4-3 16 0,0-6 96 16,3 1 88 15,0-6-8-31,-1 3 8 0,1-2 0 0,0 1 0 0,-2-2 0 0,2 1 0 16,2 1 0-1,0-2-8-15,2 4-224 0,0-1-104 16,0 2 168-1,11-1 96 1,5 4 16-16,4-1 56 0,2-1-16 16,16 18-384-16,-7-6-1145 0,-5 6-3184 31</inkml:trace>
  <inkml:trace contextRef="#ctx0" brushRef="#br0" timeOffset="197223.2805">8490 8687 1304 0,'0'0'1272'0,"0"0"240"15,0 0-159-15,-8 0-73 0,4 0 208 16,4 0-39-16,0 0-137 16,-3 0-136-1,3 0-152-15,-1 0-248 0,1 0-119 31,-2 0-153-31,-2 0-200 0,1 0-128 0,-1-5-72 0,0-1 64 16,0-3-120 0,0-7 0-16,4-9-48 15,0-13 0 16,10-13-48-31,15-16-48 0,8-13 0 0,9-6-112 0,5-5 200 16,6 3-96 15,3 4 96-31,0 11 8 0,-2 4-40 0,-6 8 32 0,-1 11 8 16,-9 11 0 15,-5 4 8-31,-8 7-8 0,-5 8-16 0,-7 8-544 0,-4 5-705 0,-7 4-1879 0</inkml:trace>
  <inkml:trace contextRef="#ctx0" brushRef="#br0" timeOffset="197788.3128">8815 7636 5025 0,'0'0'2392'0,"0"0"-904"0,0 0-895 0,0 0-353 15,0 0 192-15,12 0 416 0,9-2-152 16,6 0-200 0,6-4 8-1,4 0-64-15,3-1-144 16,0 1-168-16,-1 5-40 0,-2-1-80 15,-6 2 40-15,-9 0-16 16,-6 0-32 0,-6 0-16-16,-7 0-56 0,-3 12 72 0,0 8 160 0,0 12 129 15,-34 34-289 1,1-6-1041-1,2-4-4984-15</inkml:trace>
  <inkml:trace contextRef="#ctx0" brushRef="#br0" timeOffset="213506.2118">10138 6040 1408 0,'0'2'2192'0,"0"-2"-887"16,-2 0-33-16,2 2-160 0,-2-2-96 16,2 0-80-1,0 0-263-15,0 0-137 16,0 0-64-16,0 0-40 15,0 0-64-15,0 0-72 0,0 0-128 16,0 0-48-16,0-10-112 16,0-1 40-1,0-2-40-15,0-1 72 0,0-3-72 0,0 4 0 16,2-3 72-1,3 0-72 1,2-1 40-16,2-1-48 0,-1 0 8 16,4-2 56-16,-1 2-56 15,0-2 8-15,0 2-8 16,0-1-8-1,-2 5 0-15,0-3 8 0,2 3 0 0,-2-2-8 16,0 0 0 0,2-1 0-16,2-2 8 0,3-1-8 15,1-4 0-15,6 2 0 16,0-3 0-1,1 4-8-15,3-4-56 0,-1 3 16 16,1 0 32 0,2 0-112-1,-2 0 0-15,2 2 48 0,-2 1-96 0,2 0 48 31,0 3 48-15,0-2 0-16,2 0 24 16,0 0-16 15,2-2 72-31,-1 0 0 0,1 0 0 0,-2 0 8 0,0-3 0 0,1 4-8 0,-3 0 0 0,-5 1 0 0,-2 5-8 15,-2 0 0 17,-4 4-64-32,-3 0-40 0,-4 3 64 0,-3 2 40 15,4 0-8 1,-4-1 8-16,3 0 0 0,1 0 0 0,3-2 8 15,0 2-8-15,0-2 8 16,5-1-8 0,0-2 8-16,-2 2-40 0,-1 1 32 0,-2 2 8 31,-1 2-128-16,-1-2 8-15,-3 5 40 0,0-1 24 16,3-2 56-16,2-1 0 0,5-2 0 0,4-2 56 31,1-2-40-31,0 0 32 0,0 0 8 0,-5 0-56 16,-5 4 8 15,-4 0 40-31,-7 4 16 16,-2 2 160 15,0 0 64-31,-9 0-288 0,-11 2-440 15,-2 6-2537-15</inkml:trace>
  <inkml:trace contextRef="#ctx0" brushRef="#br0" timeOffset="214369.2612">11242 4859 5153 0,'0'0'2344'16,"0"0"-824"-16,0 0-319 15,0 0-385 1,0 0-328-16,0 0-328 0,-5 0-88 0,5 0 40 31,9 0 32-15,3 4 120-16,-2 0-56 0,6 2 0 0,0-2-56 15,2 3-24-15,1-2-24 16,2 3-32-1,-4 0-64-15,3 0 0 0,-2 0 0 0,2 0 16 16,0 2-16 0,-1-4 0-16,-2 2 0 15,-3-2 0-15,-4-2 0 0,-1 0 32 31,1 0-40-31,-4-2 0 0,1 0-8 0,-3 1 0 0,0-2 0 0,1 1-8 32,-3-2 8-17,-2 0 8-15,0 0 0 16,0 0 8-1,0 0-8-15,0 0 72 0,0 0 32 0,0 0 176 0,0 3 121 16,0-2 15-16,0 3-72 31,-9 8-168-31,-8 6-120 0,-8 11-56 16,-20 25-528-1,7-8-1681-15,1-6-7137 0</inkml:trace>
  <inkml:trace contextRef="#ctx0" brushRef="#br0" timeOffset="249748.2848">12195 6365 960 0,'0'0'1616'0,"0"0"-224"16,0 0-39-16,0 0-1 0,0 0-160 16,0 0-208-1,-33-26 25-15,26 9-257 0,-4 2-48 0,2-1-120 16,-4-1-16-16,1 6-56 15,1 2-56-15,1 3-152 0,2 2-104 16,4 4-144 0,4 0-56-16,0 0 0 15,4 0-72-15,23 0 72 0,9 6 0 31,7 3 64-31,5-5 41 0,1-3-1 16,1 2 24 0,-2-2-24-16,-3 2-96 0,-3-3 64 0,-2 1-64 15,-1-1-8 16,-2 5-272-31,-10-4-1313 0,-9 3-3496 0</inkml:trace>
  <inkml:trace contextRef="#ctx0" brushRef="#br0" timeOffset="250705.3395">15145 7343 3440 0,'0'0'2249'0,"0"0"-945"0,0 0 16 16,0 0 233-1,0 0-105-15,0 0-216 16,0 0-192-16,123 0-303 16,-77 0-345-1,1 0-240-15,16 2-152 0,-17 2-1193 0,-5-1-3704 0</inkml:trace>
  <inkml:trace contextRef="#ctx0" brushRef="#br0" timeOffset="252502.4423">17204 9762 4016 0,'0'0'1849'16,"0"0"-1041"-16,0 0-216 0,0 0-96 31,0 0-152-31,0 0-176 0,-4 7-160 0,4-4 48 0,-2 1 16 16,-1 2-64-1,0-2 8-15,1 0-8 0,0 2 136 31,0-2 64-31,0 0 32 0,2-1 48 16,-2 2-31-16,2 1-33 0,0-2 48 31,0 2 88-31,0 2-24 0,4-2 96 0,14-2 112 16,7-1 16-1,8-3-80-15,7 0-120 16,3 0-16-16,1 0-104 16,-6-3 0-16,-5 1-63 0,-8 2-25 0,-3 0-48 15,-7 0-96-15,-4 0 8 16,-1 0-16-1,-8 5-280 1,-2-3-1185-16,0 1-3216 16</inkml:trace>
  <inkml:trace contextRef="#ctx0" brushRef="#br0" timeOffset="254283.5442">16908 13084 1168 0,'0'0'2368'0,"0"0"-1087"0,0 0 47 31,0 0 152-31,0 0-120 15,0 0-175-15,-36-4-441 0,36 2-176 32,0 2 72-32,0 0 56 0,0 0-128 0,0 0-264 15,0 0-32 1,0 0-39-16,0 0 15 15,6 0 16 1,15 0 16-16,10 0 16 0,5 0-72 0,8 0-104 16,5 0 16-16,3 0-136 15,-3 0 0-15,6 5 0 0,-3 6 0 16,0 2-48-16,2-2-296 31,0-2-184-31,2-9-337 16,-17 0-1847-16,-12 0-3321 0</inkml:trace>
  <inkml:trace contextRef="#ctx0" brushRef="#br0" timeOffset="257218.712">14514 15220 3272 0,'0'0'1633'0,"0"0"-697"15,0 0-208 1,0 0-144-16,0 0-248 0,8-8-160 15,7 2 56 1,6 0 320-16,12-1 88 16,6 4 225-16,6-1-89 31,4 4-120-31,5 0 16 0,-3 0-80 0,-2 0-160 0,-2 0-280 0,-3 1-72 15,-6-1 40 1,-2 0-40-16,-5 0-80 16,-5 0 0-1,-3-8-256 1,-3-5-416-16,-7 1-1016 0,-3 4-2929 0</inkml:trace>
  <inkml:trace contextRef="#ctx0" brushRef="#br0" timeOffset="259487.8418">10907 15287 2480 0,'0'0'1008'15,"0"0"-120"1,0 0-183-16,0 0 183 0,-4 0 16 0,4 0-384 16,0 0 0-16,0 0 216 15,0 0 81-15,0 0-161 31,0 0 176-15,0 0-152-16,0 0-192 0,4 0-232 0,17 0 288 0,5 0-112 31,10 0-48-31,4 0-136 0,8 0 193 0,7-3-137 0,5-1-128 16,-1-2-80-1,-1 2-88 1,-6 2-8-16,2 2-624 0,-15 9-1705 16,-10 5-5657 15</inkml:trace>
  <inkml:trace contextRef="#ctx0" brushRef="#br0" timeOffset="262380.0073">7967 13305 3864 0,'0'0'1145'0,"0"0"-457"16,0 0 8 0,0 0 24-16,0 0 192 0,0 0-104 15,42 0-151 1,-24-4 7-16,-5 0-144 15,1 0-136-15,-6 4-152 0,-1 0-48 32,1 0-32-32,4 0-152 0,-1 0 8 0,7 2 80 0,7 6 32 0,6 0-120 31,11 0 112-31,6 0 16 15,6-4 0 1,2-2-64-16,2-2-8 0,-4 0 56 0,-4 0-16 16,0 0-48-16,-6 0-48 31,1-4 48-31,-5-3 8 0,0 4-56 15,-4-1 0-15,-2 3 0 32,-8 1 88-32,-6 0-88 0,-4 0 0 0,-7 0-144 0,-5 0 0 15,-4 0-448 16,0-3-880-31,0-7-3193 0</inkml:trace>
  <inkml:trace contextRef="#ctx0" brushRef="#br0" timeOffset="266242.2282">7510 10281 1672 0,'0'0'2048'15,"0"0"-783"1,0 0 231-16,0 0-112 0,0 0-16 15,-20-26-279-15,20 24-49 16,-1-2-96-16,1 2-232 0,0-2-64 16,0 2-151-16,0-2-217 31,0-1-120-31,10-1-40 0,5 1-64 31,8-1 24-31,8-2-8 0,11-2 32 0,14 0 40 0,15-2-64 16,9 2 40-1,7 2-112-15,0 4 88 0,-1 0-88 0,-6-1 0 31,-10 5 0-15,-12 0 40-16,-13 0-48 0,-12 0-8 0,-13 5-360 16,-9 17-752 15,-6-2-1545-31,-5-2-5161 0</inkml:trace>
  <inkml:trace contextRef="#ctx0" brushRef="#br0" timeOffset="270060.4465">8817 7492 2840 0,'0'0'2081'16,"0"0"-913"-1,0 0-8-15,-4 0 56 0,2 0-71 0,2 0-329 16,0 0-320-1,0 0-144-15,0 2-32 0,0-2 88 0,0 0-80 32,0 0-176-32,0 0 24 15,11 0 208-15,4 0-48 0,4 0-128 0,4-4-24 31,4-3-16-31,7 2-63 0,9 1-33 0,10-1-24 0,10 3 8 16,8 1 144 0,8 1-120-1,6 0-24-15,-2 0-56 31,0 1-8-31,-6 7 8 0,-1 3-80 0,-2 0-40 0,-1-1-32 0,1 0-281 16,17 3-615 15,-18-3-1008-31,-15-4-3209 0</inkml:trace>
  <inkml:trace contextRef="#ctx0" brushRef="#br0" timeOffset="273434.6395">12089 6268 808 0,'0'0'1920'0,"0"0"-640"15,0 0-175 1,0 0-129-16,0 0 24 0,0 0-280 0,-68-27-272 31,59 27-112-31,-1 0-48 0,1 0-64 16,-1 0 137-16,4 0 31 15,-1 0-24-15,3 0 96 0,0 0 48 16,4 0 128-16,0 0-48 15,0 0-160 1,0 0-40 0,15 0-72-1,14 0 193-15,9 0-129 0,7 0-208 0,1 0-176 0,16-5-176 16,-11 1-1529-16,-15 0-5736 15</inkml:trace>
  <inkml:trace contextRef="#ctx0" brushRef="#br0" timeOffset="322406.4406">13247 3006 3488 0,'0'0'1913'0,"0"0"-873"16,0 0 456-16,0 0-200 15,0 0-687 1,-7-20 167-16,3 16-216 0,0 1-248 15,-1 3 24-15,0-2 248 32,1 2-48-32,-3-1-72 0,-1 1 8 0,1 0-87 0,-3 0-49 0,1 0 120 31,1 0-88-31,-1 0-280 15,0 0 0-15,0 0 88 16,1 0-176 0,-2 6 112-16,-1 0-112 0,3 4-8 0,-4 0 8 15,3 2 0 1,1 0 0-16,1 2-8 15,4-3 0-15,-1-2 8 16,2 1 8-16,2-2-8 16,0 0-8-16,0 0 0 0,0-1 8 15,0 0-96 1,0 0 88-16,0 2 8 0,0 1 72 0,6-2-72 15,-3 1-56 1,6 0 48-16,-3-1 8 16,1 0-8-1,-3 1 8-15,4-4 8 0,-2 1-8 0,0-1-8 16,0-2 8-1,1 1-8 1,1 1-40-16,-2-4 40 0,3 2-72 16,-3-2 72-16,4 2-8 0,0 1-40 15,-1-3 40-15,1 1-64 31,-1 2 72-31,-1-1-40 0,1 1 40 0,-2-1 8 0,-2 0 0 16,-1-2 0 0,-2 1-8-16,0-2-40 15,-2 3 48 1,2-3 0-16,-2 0 16 0,5 0-16 0,1-5-288 15,-3-5-2081-15</inkml:trace>
  <inkml:trace contextRef="#ctx0" brushRef="#br0" timeOffset="323620.51">13234 3248 3544 0,'0'0'2049'0,"0"0"-497"0,0 0 64 15,0 0-407-15,0 0-353 16,0 0-520-16,0 0-88 15,0 0-104 1,2 0 104-16,9 0 8 0,0 3 312 16,5 3-80-16,-3 1-168 31,3 2-112-31,-4-1-80 0,2 0-48 0,-5-1-24 0,1 1-8 15,-6-1 0 1,0 1 9-16,-4-2-9 16,0 3 128-1,0 1 104-15,0-2 200 0,-4 7-176 0,-10-1-136 16,-1 0-16-1,-3 0 24-15,-3 0-24 16,2-2 104-16,-2-2 24 31,2 0-64-31,3-4-64 0,1-2 32 0,5 0-40 0,2-4-24 16,3 2-48-1,3-2-72-15,0 0 64 0,2 0-64 0,0 0-192 16,0-6-672 0,0-7-1777-1,2-1-5240-15</inkml:trace>
  <inkml:trace contextRef="#ctx0" brushRef="#br0" timeOffset="324197.543">13416 3063 5705 0,'0'0'4241'0,"0"0"-2569"31,0 0 16-31,0 0-447 0,0 0-585 16,0 0-368-1,0 0 32-15,-6 79 96 0,6-39 32 0,0 5-152 16,0 2-32 15,0 0-176-31,0-3 0 0,-5-7-40 0,0-1-48 0,3-13 64 16,0-5-144-1,2-6 8-15,0-8-360 0,0-4-440 0,0-2-568 16,7-14-1081-16,4-6-2344 31</inkml:trace>
  <inkml:trace contextRef="#ctx0" brushRef="#br0" timeOffset="324779.5763">13441 2942 4320 0,'0'0'3153'0,"0"0"-1080"0,0 0-425 0,0 0-264 15,0 0-360-15,0-4-768 31,13 4-136-31,8 6 33 0,-1 8 79 16,6 4 120 15,-4 4-88-31,-7 0 24 0,-3 4-80 0,-5-2 88 0,-7 2-184 0,0-1 224 16,0 2-48-16,-16-1-128 15,-4-2-48 1,-5-2-24-16,-1-1-48 16,-1-5-40-16,0-4-152 15,-2-4-72 1,3-4 88-16,3-3-152 0,5-1 232 0,7 0-88 15,7 0 144-15,2 0 0 16,2 0-8 0,0 0 0-16,0 0-8 0,2 0-112 15,15 5 128-15,3 2 0 31,8 0 0-31,-2 3 0 0,1 0 8 0,-3 4 0 0,1-3 40 0,-5 2-48 32,-3-3 16-17,-3-4-8-15,-3 0-8 0,-4-2 8 0,0-4 8 16,-5 0-8 15,0 0 128-31,1 0-136 0,1 0-128 0,-2-18-776 0,0-1-2945 0,0 2-5761 0</inkml:trace>
  <inkml:trace contextRef="#ctx0" brushRef="#br0" timeOffset="325500.6175">13770 2964 5369 0,'0'0'2784'0,"0"0"-783"0,0 0-553 0,0 0-280 15,0 0-320-15,0 0-520 31,0 0-199-31,-77 7 95 0,56 12-216 0,1 4 120 0,3 2 136 32,3 1 104-32,3-2-216 0,5-2-16 15,6-2-88-15,0-2-40 16,0-2 0-1,0-2 32-15,8-1 16 0,8-2-24 0,2 0 32 0,2-4-8 16,2 1-56 0,2 1 0-1,1-4-8-15,-3 4-152 0,1-3 40 16,-6 0 120-16,-2 0-48 31,-1-2-104-31,-5 1 104 0,1-2 32 0,-6 1 16 0,0-2 0 16,0 0 0-1,-4 0 0 1,0 1-8-16,0-1 8 0,0 6 0 15,0 2 56-15,-4 5-48 16,-12 1 128-16,-3 4-136 0,-2 0 0 16,-1-3-16-16,-4 6-264 0,5-5-1457 31,3-9-4888-31</inkml:trace>
  <inkml:trace contextRef="#ctx0" brushRef="#br0" timeOffset="327959.7582">13174 3727 176 0,'0'0'2368'0,"0"0"-400"0,0 0-255 0,0 0 87 0,0 0-375 0,-17-10-369 31,17 10-328-31,-2 0-96 0,2 0-120 0,0 0-168 16,0 0-96-1,0 0-72-15,0 0-48 16,0 0-120 0,0 0 0-16,0 0 160 0,0 0-168 0,0 0 64 15,8 0 40-15,6-1 200 16,5-1-79-1,5 0-121-15,3-4-32 16,0 2-16 0,-1-2-48-16,-1-1 64 0,-5 4-72 0,-4-1 0 15,-6 1-16 1,-2 3-136-16,-4-2 24 0,-2 2 56 15,-2 0-17-15,0 0-39 16,0 0 40 0,-9 0-152-16,-5 0 72 15,0 0 112-15,0 0 40 0,3 0 16 16,-2 0 0-16,6 7 104 0,2 1 0 31,1 6 72-31,0 1-136 0,4 10-24 0,0 2 24 16,-3 4 16-1,0 3 16-15,1 4 89 16,-4-1-153-16,1-2 72 0,1-1 0 15,0-3-72-15,-1-3 88 16,2-5-96-16,1-2 0 31,0-8 8-31,0 0 0 0,0-3 0 0,-1-4 144 16,-3-2-152-1,0 0 72 1,-4-2 72-16,1-2-136 0,1 0-8 0,-1 0 16 0,2 0-16 31,2 0-8-31,3 0-208 16,2-6 88-16,0 0 0 0,0 0 56 31,2-2-8-31,10 0 72 0,5 1-64 0,2 2 64 0,2-1 8 16,4 2 96-16,0 0-96 15,1-2 104 1,-3 2-32-16,-1 0-72 15,-4 0 0-15,0-1 56 16,-7 4-56 0,0-4-8-16,-5-2-633 0,-3-2-1863 0,-1 1-4738 15</inkml:trace>
  <inkml:trace contextRef="#ctx0" brushRef="#br0" timeOffset="328919.8131">13479 3726 5905 0,'0'0'2720'0,"0"0"-879"0,0 0 207 31,0 0-840-31,0 0-575 15,0 0-353-15,0 0-280 16,0 0 0-16,0 0 104 0,0 90 40 16,0-53 120-16,0 2-64 0,0 1 40 31,0 1-40-31,0-4-64 0,0-5-8 15,0-1-112-15,0-8-16 16,-2-4 104-16,0-5-104 16,2-6 88-16,-3-4-88 0,3-3 0 15,0-1 64-15,-3 0 24 16,1 0-88-16,2-17-968 15,0-7-1313 1,0 0-3888-16</inkml:trace>
  <inkml:trace contextRef="#ctx0" brushRef="#br0" timeOffset="329679.8566">13490 3660 6673 0,'0'0'2416'0,"0"0"-847"47,0 0-129-47,0 0-672 0,0 0-456 0,20-7-88 0,-1 7-8 16,4 0 88-1,0 0-79 1,-1 4-153-16,-5 6 136 0,-2 2-200 16,-1 1 72-16,-5 1 32 0,-4 1 48 0,-5 2 136 31,0 1-64-31,0 3 120 0,-7 2-192 0,-8-2-24 15,-3 4-80 17,-4-5-48-32,-1-4-8 0,1-2-72 0,-1-6-8 0,2-3-40 0,2-4 8 15,4-1 112 1,4 0 0-1,4 0-72-15,5 0 72 0,2 0 0 16,0 0 16-16,0 0-16 16,0 0-48-1,0 0 40-15,13 0 8 0,5 0-96 0,3 4 96 16,0 2 144 15,1 2-144-31,-1 2 0 0,-4 3 0 0,-1-1 8 16,-5 2 0 15,0 0 0-31,-5-2 0 0,2-1 0 0,-4-2 48 0,1-1-48 0,-1-4 24 15,0 0-32 17,-1-2 0-32,-1-2 8 0,-2 0-8 0,5 0-96 0,-1 0-1184 15,0-6-2569 16</inkml:trace>
  <inkml:trace contextRef="#ctx0" brushRef="#br0" timeOffset="330490.903">13876 3673 4825 0,'0'0'3880'15,"0"0"-2191"1,0 0 223-16,0 0-312 0,0 0-583 16,0 0-465-16,0 0-248 31,-21-21 0-31,15 21-104 0,-4 0-64 0,-3 4-136 0,0 10 16 0,-3 4 32 31,1 1-40-31,-1 1 64 0,5 1-64 16,5-3 0-16,0-2-8 15,2 0 8 1,2-4 0-1,2-1 8-15,0-2-16 0,0-1-56 0,0 0 56 0,0 0 0 32,0 1 0-32,2-2-8 0,10 3 8 15,-1-2 16-15,4 0-16 16,1-1-8-1,2 0 0-15,-1-1-64 0,2 1-136 0,-1-2-80 16,-1-1 72-16,-2 1 40 16,-1 0-72-1,-4-1 136-15,3 1 112 0,-5-2-96 16,-1 3 96-16,-1-3-16 31,-2 0 80-31,2 1-128 0,-4-1 64 0,-2-2 0 0,0 2 72 16,0 1-72-1,0-1 8 1,0 8 88-16,-16 4-96 0,-7 7 0 0,-8 7 0 31,-15 8-64-31,3-4-1465 0,7-7-3208 0</inkml:trace>
  <inkml:trace contextRef="#ctx0" brushRef="#br0" timeOffset="354982.3038">17533 3838 8057 0,'0'-8'2977'16,"0"-1"-1025"-1,0 2-239-15,-4 0-417 0,-5 0-360 0,-1 7-360 16,-4 0-280-16,-1 0-192 15,-6 7-40 1,-1 10-56 0,2 3-8-16,2 2-8 0,7-2 0 0,5-2 0 15,3 1 0-15,3-4-104 16,0 0 48-1,0 0 56-15,7-1 8 16,6-1-8-16,3 1 0 16,1-2 8-16,2-1-16 15,-2 3 16-15,-1-1 0 0,-3-1 0 16,-1-1-8-1,-6 2 8-15,-6-4 48 0,0 4-16 0,0-1-16 16,-9 1 16 0,-9 0 64-16,0-3-40 15,-1-2-8 1,5-3 16-16,1-4 32 0,4-1-88 0,4 0-16 15,3 0-240-15,2-6-664 16,0-22-1304-16,16 2-3041 0,1 2-3665 16</inkml:trace>
  <inkml:trace contextRef="#ctx0" brushRef="#br0" timeOffset="355488.3327">17605 3824 1360 0,'0'0'7169'0,"0"0"-5104"0,0 0 279 16,0 0-575-16,0 0-601 0,0 0-696 15,-9 12-472 1,9 16 8-16,0 11 104 16,5 6 56 15,-1 10-16-31,1 1 24 0,-3-2-32 0,0-6-72 0,2-6-16 0,0-6-48 0,1-10 56 15,0-6-48 1,-1-7-16-16,-2-8-264 16,3-5-544 15,1-8-784-31,-1-14-1417 0,-3-5-5281 0</inkml:trace>
  <inkml:trace contextRef="#ctx0" brushRef="#br0" timeOffset="356101.3678">17690 3810 4384 0,'0'0'3937'0,"0"0"-2896"0,0 0 247 0,0 0-144 15,0 0-312 1,0 0-336 0,0 0-392-16,0 0-16 0,120-1-24 0,-102 18-16 15,-2 5-40 1,-5 6 64-16,-7 5-16 0,-4 4 280 15,0 5-119-15,-2 2 15 0,-19 3-80 32,-2-5 32-32,-2-4-8 31,0-8-72-31,5-6-16 0,3-9 40 15,3-7 48-15,5-3 72 16,3-4-160 0,-1-1-88-16,7 0-336 0,-3-8-1849 0,3-7-4496 15</inkml:trace>
  <inkml:trace contextRef="#ctx0" brushRef="#br0" timeOffset="356807.4082">17953 3776 4520 0,'0'0'4033'15,"0"0"-3056"1,0 0 519-16,0 0 160 0,0 0-360 0,0 134-511 15,0-85-201-15,0-1-160 16,0-2-120 0,0-4-104-16,0-3-48 15,0-10-96 1,2-3-40-16,-1-8 40 0,2-2 16 0,-3-7-64 15,0-5 72-15,2-1-80 16,-2-3-168-16,4 0-672 16,0-5-1233-16,-2-10-3816 0</inkml:trace>
  <inkml:trace contextRef="#ctx0" brushRef="#br0" timeOffset="357530.4495">17932 3780 3440 0,'0'0'2921'0,"0"0"-1385"16,0 0-192-1,0 0-631-15,0 0-233 16,0 0 328-16,0 0-112 31,0 0-80-31,0 0-8 0,118 36-184 0,-91-24-64 0,0 0-119 16,-2 2-73-16,-6 2-64 15,-1 2-48 1,-1 3 8-16,-7-2-56 0,-3 4 8 31,-5 0 48-31,-2 6 56 0,0 0 8 0,-6 3 64 0,-15 5-40 16,-6 1-96-1,-2-2-48-15,-2-4 64 16,0-3-24-16,3-4 48 31,3-4 32-31,5-10-32 16,1-5-32-16,9-2-64 0,-3-4-592 0,5 0-2257 0,2-8-6745 0</inkml:trace>
  <inkml:trace contextRef="#ctx0" brushRef="#br0" timeOffset="361023.6493">17471 4464 1528 0,'0'0'4081'31,"0"0"-2953"-31,0 0 472 0,0 0-119 15,0 2-297 1,0-2-432-16,0 0-184 0,0 0-336 16,0 0-184-1,0 0 80-15,0 0-112 0,0 0 72 0,0 0 80 16,0 0-160-1,0 0 0-15,0 0 136 0,10 0 136 16,2 0 0-16,7 0-144 31,2 0 8-31,8 0 9 0,2-2 23 0,8-1 56 0,1 3-144 16,4 0-88-1,3 0 8-15,5 0-8 16,-2 0 128 0,0 3-128-16,-2 0 0 0,-3 0-8 0,-3-1 8 15,-6 2 0 16,-5-1 8-31,-6 4-8 0,-3-1 0 0,-7-2 0 16,-3 0 0 15,-3-2 16-31,-3-2-16 0,2 0 24 0,-6 0-24 0,-2-2-1025 0,0-4-6136 0</inkml:trace>
  <inkml:trace contextRef="#ctx0" brushRef="#br0" timeOffset="362660.743">17977 4851 4384 0,'0'0'2969'0,"0"0"-752"16,0 0 7 0,0 0-592-16,0 0-583 0,0 0-441 0,0 0-360 15,17-9-192 1,8 2 72-16,2-1-56 0,4 2 48 0,-2-1-72 15,-2 6-40-15,-4 1-8 32,-6 0 16-32,-5 0-8 15,-6 0 0 1,-1 0-8-16,-4 0-56 0,-1 0-120 0,0 0-48 15,0 0-32 1,0 0-152-16,-10 0-449 0,-4 5 273 0,1 4 400 31,-3-4 176-31,5 2-48 0,-3-4 56 16,6 3 8-16,1 0 64 0,1 1-64 31,-2 3 184-31,4 4-112 0,0 6-32 0,-1 6 184 0,1 4-56 31,0 4-40-31,1 0-120 16,1 3 32-16,0-5-48 15,-3-2 8-15,3-5 0 0,0-2 57 0,2-7 23 16,0-6-72 15,0-5-8-31,0-1 0 16,0-4 64-16,-3 0 32 0,-1 0 64 31,-2 0-16-31,-3 0-104 0,-5-5-48 0,1-3 0 0,1-2-120 16,4 0 64-16,3 4 48 0,3 1 8 31,2 2 16-31,0 0-16 0,7 3-72 15,15 0 48-15,5 0 24 47,4 0 64-47,3-1 24 0,-1-2 16 0,0 2 8 0,-1-3-48 0,-6-2-64 0,3-2-192 16,-7-1-1153 15,-6 3-3920-31</inkml:trace>
  <inkml:trace contextRef="#ctx0" brushRef="#br0" timeOffset="363437.7874">18436 4869 5153 0,'0'0'2464'0,"0"0"-335"0,0 0-137 15,0 0-248 17,0 0-679-32,0 0-289 0,0 0-368 0,-80-34-192 0,65 50-168 0,-4 4 8 15,1 6-56 1,5 2 8-1,5 4 0-15,0 0 40 0,8 1-40 16,0-4 56 0,0-2-64-16,12-3 0 0,8-6 0 0,3-4 64 15,5-5-48 16,3-6 88-31,2-3 0 0,-1 0-16 0,1-4-8 0,-2-10-24 0,-4-3-56 32,-5-1-24-17,-5 3-312-15,-4-2-472 0,-9-1-584 0,-2 4-1241 16,-2 4-3672-1</inkml:trace>
  <inkml:trace contextRef="#ctx0" brushRef="#br0" timeOffset="363757.8057">18659 4771 8417 0,'0'0'1921'0,"0"0"-73"0,0 0-336 0,0 0-727 0,0 0-537 16,2 43 32-16,0-12-32 31,3 5 144-31,-5 2-96 0,0-2-104 15,0-2-80 17,0-4-56-32,0-4-48 0,0-5-8 0,0-8-336 15,0-3-768 16,6-10-1209-31,1 0-1904 0,-2 0-2424 0</inkml:trace>
  <inkml:trace contextRef="#ctx0" brushRef="#br0" timeOffset="364125.8268">18713 4763 7225 0,'0'0'1584'16,"0"0"-199"-16,0 0-201 31,0 0-520-31,0 0-48 0,0 0 104 0,0 0-192 0,110 5-143 15,-81 5-1-15,0 3-80 32,-4 0-88-32,-2 1 8 0,-8 0-64 0,-1 1-40 15,-10 1 16 1,-4 2 24-16,0 4 128 15,-2 4 112-15,-21 4-48 0,-6 3-152 0,-6 3-80 16,-4-1-64 0,2-3-40-16,1-5-16 15,7-6-192 1,7-11-760-16,6-6-1505 15,10-4-5312-15</inkml:trace>
  <inkml:trace contextRef="#ctx0" brushRef="#br0" timeOffset="365058.8801">17975 5436 6361 0,'0'0'4177'15,"0"0"-2065"1,0 0-135-16,0 0-929 0,0 0-736 0,0 0-16 0,46 5 96 16,-14-2-136-16,-1 1-32 15,2-4-120 1,-4 0-88-16,-6 0-16 15,-5 0-48-15,-8 0-184 32,-5 0-56-32,-3 0 56 0,-2 0 168 0,0 0 64 0,0 0 48 0,0 0-40 15,-8 5 0 16,1-2 0-31,1 7 0 0,0 2-8 0,0 8 0 16,1 5 8 0,-3 5-8-16,-2 3 0 0,-3 4 8 0,0-1-8 15,-1-4 16-15,-1-2-16 0,1-4 0 31,4-8-272-31,1-4-592 16,2-8-128-16,0-2-169 31,3-4 289-31,-3 0-232 16,3 0 456-16,2 0 648 0,2-5 0 0,0-4 328 0,0 3 248 0,17-2 120 31,10 0 16-31,4-3-104 16,9 0-344-16,1 1-120 31,-1-2-144-31,6-2-432 0,-10 3-1952 0,-13 0-5594 0</inkml:trace>
  <inkml:trace contextRef="#ctx0" brushRef="#br0" timeOffset="365320.8951">18416 5481 7217 0,'0'0'2209'16,"0"0"-545"-1,0 0-520-15,0 0-696 0,0 0-80 16,0 0 16 15,0 0-48-31,-20 132-31 0,15-94-153 0,3-3-56 0,-2 0-88 0,1-5 48 16,1-3-40-1,0-4-8 1,0-5 48-16,2-3-56 0,0-6-64 15,0-9-777 1,0 0-1335 0,0 0-3585-16</inkml:trace>
  <inkml:trace contextRef="#ctx0" brushRef="#br0" timeOffset="365683.9159">18356 5470 6529 0,'0'0'2192'0,"0"0"-647"16,0 0-17-16,0 0-592 0,0 0-320 16,0 0-112-16,120-28-199 0,-95 28-89 15,-3 0-88-15,-4 11-32 16,-2 9-40-1,-10 2 32 1,-2 6 40-16,-4-1 32 0,0 5 136 0,-2 1-216 16,-14 0 0 15,1 0-8-31,-5-5 0 0,0-2-56 0,0-4-8 0,4-6 0 0,3-5-8 31,2-4-168-31,7-7-456 16,1 0-1177-16,3 0-4072 0</inkml:trace>
  <inkml:trace contextRef="#ctx0" brushRef="#br0" timeOffset="365950.9312">18781 5463 5761 0,'0'0'3977'31,"0"0"-2369"-31,0 0 360 0,0 0-767 16,0 0-785-16,0 0-416 0,0 0 168 31,0 0-104-31,-18 104 88 0,7-68 72 0,-1 2-56 0,-2-1 64 16,1-6-216-1,3-5-8 1,1-6 48-16,5-6-56 0,2-8-32 15,2-3-616-15,0-3-961 32,0-13-1015-32,0-3-3753 0</inkml:trace>
  <inkml:trace contextRef="#ctx0" brushRef="#br0" timeOffset="366284.9503">18752 5468 7041 0,'0'0'1608'0,"0"0"153"31,0 0-297-31,0 0-464 0,0 0-152 16,0 0-319-16,0 0 7 16,141-30-160-16,-110 30-64 31,-2 4-136-31,-3 8-80 0,-1 4-48 0,-7 2-32 0,-3 3-16 31,-3-2 96-15,-8 3-48-16,-4 1-48 0,0 2 128 0,-8 4 8 15,-15 3-136 16,-6 1 120-31,-4 0-112 0,0-3-8 0,-1-4 8 0,5-8 8 0,5-6-8 16,5-6-8 15,0-6-208-31,5 0-1040 0,3-12-3009 0</inkml:trace>
  <inkml:trace contextRef="#ctx0" brushRef="#br0" timeOffset="368746.091">18229 5294 1200 0,'0'0'4233'16,"0"0"-3377"0,0 0-248-16,0 0 552 15,0 0 8-15,35 0-199 0,-12 0-49 31,4 0-40-31,4-8-88 0,4-2-184 0,3 1-272 0,5 3-104 0,-1 5-135 32,-2 1-33-32,1 0-56 15,-6 0 48-15,-5 1-56 16,-5 8 8-16,-7-3 0 15,-4-2-8-15,-7-2-144 16,-3-2-1153-16,-4 0-3824 0</inkml:trace>
  <inkml:trace contextRef="#ctx0" brushRef="#br0" timeOffset="369789.1507">18220 5988 800 0,'0'0'1208'16,"0"0"-432"-16,0 0-176 16,0 0 192-1,0 0 65-15,0 0-73 0,-24 38 168 31,24-36-160-31,0 0 136 0,0-2-23 0,0 2-201 16,1 0 408 0,10 0-200-16,3 0-296 0,1 0-48 0,6 0-56 15,1 0-183-15,7-2 55 16,5 0-64-16,8 0-40 0,7 0-104 31,9 0-168-15,2-4 0-16,0-2 64 0,-4 0-64 0,-7 1 72 15,-9 2-80 16,-11 0 8-31,-11 3-8 0,-7-1 0 0,-9 1-224 0,-2-2-832 0,0 2-2793 0</inkml:trace>
  <inkml:trace contextRef="#ctx0" brushRef="#br0" timeOffset="375819.4956">12140 9350 4913 0,'0'0'2624'0,"0"0"-1048"0,11-29 265 0,-9 16-89 15,0 4-311-15,-2 0-345 31,0 6 32-31,0-2-120 16,0 5-248 0,-6 0-256-16,-10 0-287 0,-7 17-145 0,0 6-72 15,-7 5-8-15,6 3 0 16,1-4-8-16,10-3 16 0,4-3-8 31,4-5-64-15,5-4 16-16,0 2 7 0,0-2 33 0,0 0 8 15,12 0 0 1,0 0 0-16,5 0-64 0,3-2 64 0,0-1-8 0,5-2 0 15,-2 1-80 1,2 0-48 0,0-2 8-16,-3 3 64 31,-2-2 24-31,-2 0-32 0,-5 4-16 0,-1-1 24 0,-6 3-72 15,-1-4 96 1,-3 4 8-16,-2-2 40 0,0-1 8 16,-7 2 40 15,-11 1-40-31,-6 1 0 0,-5 1 40 0,-4 2-40 0,-6-4 0 0,4 0-8 15,1-6-8 17,10-7-240-32,14-7-528 0,9-15-1344 0,1-6-4314 0</inkml:trace>
  <inkml:trace contextRef="#ctx0" brushRef="#br0" timeOffset="376330.5248">12469 9300 6833 0,'0'0'4105'16,"0"0"-2561"-1,0 0-448 1,0 0-223-16,0 0-321 0,0 0-344 16,0 0-104-1,-66 117-56-15,63-77-40 0,3 2 8 0,0 0 72 16,0-2-80-16,0-2 0 31,0-6-8-31,0-4 0 0,0-6 0 16,9-5-8-1,2-7-56-15,5-6 48 0,1-4-112 0,6 0 64 16,1-19 64-16,3-9 8 31,-2-6 0-31,-1 1 40 0,-2-2 32 16,-6 3 136 15,-5 5 168-31,-4 0 152 0,-5 4 88 0,-2-2-112 0,0 1-184 0,-2 0-176 15,-12-2-152-15,-6-2-552 0,3 6-1056 16,1 7-2841 0</inkml:trace>
  <inkml:trace contextRef="#ctx0" brushRef="#br0" timeOffset="376767.5498">12463 9543 4544 0,'0'0'6378'0,"0"0"-4170"16,0 0-1199-16,0 0-161 15,0 0-376-15,31 28 256 0,-6-6-224 16,4 3-152-16,-1 0-152 31,1 1-48-15,-2-2-88-16,-5-2-56 0,-1-1 64 0,-6-3-64 15,-3-7 48-15,-2 0-56 16,-3-7-440-1,4-4-568-15,-4 0-864 0,-1-8-2361 0</inkml:trace>
  <inkml:trace contextRef="#ctx0" brushRef="#br0" timeOffset="377186.5738">12939 9188 6545 0,'0'0'3009'0,"0"0"-1201"0,0 0 72 16,0 0-383-16,0 0-793 31,0 0-360-31,0 0-136 0,-44 112 80 15,28-59 80 1,1 5-192-16,-1 0-8 0,5-2-64 0,-2-2-96 16,3-8 160-16,4-8-160 15,1-8-8 1,4-5 0-16,1-10 8 0,0-5-8 15,0-6-392-15,0-4-848 32,0-7-1401-32,0-11-3520 0</inkml:trace>
  <inkml:trace contextRef="#ctx0" brushRef="#br0" timeOffset="377626.599">12970 9136 680 0,'0'0'7633'0,"0"0"-5696"0,0 0-1161 0,0 0 48 15,0 0-128 1,0 0 232-16,0 0-279 16,0 0 71-16,50 96-24 31,-42-65-8-31,4 0-264 0,-3 3-144 0,-1 3-80 0,1-3-104 15,1 4-88 1,0-1 16-16,1 2 24 0,3-1-8 0,-1 0-32 31,1-1-8-15,1-1 8-16,1-6 0 0,-3 0-8 0,-1-6-144 0,-1-2-96 15,-3-8-184 17,-1-2-16-32,-2-6-24 15,-5-2-280-15,0-4-241 0,-7 0-823 0,-8 0-4441 31</inkml:trace>
  <inkml:trace contextRef="#ctx0" brushRef="#br0" timeOffset="377986.6196">12812 9595 8265 0,'0'0'2457'0,"0"0"-1329"0,0 0 280 16,0 0-255-1,0 0-65-15,90-12-488 0,-53 8-192 0,2 0-40 16,-2 3-112-16,-3-4-104 15,-5 1-80 1,-8 1-8-16,-5-2-64 0,-11 1-112 16,-4 2-1208-1,-1 0-4017-15</inkml:trace>
  <inkml:trace contextRef="#ctx0" brushRef="#br0" timeOffset="380424.759">19793 2744 5449 0,'0'0'4649'15,"0"0"-3409"-15,0 0 336 31,0 0-472-31,0 0-391 0,0 0-441 16,-112-31-144-16,90 31-128 16,-4 10-16-1,1 5-24-15,3-2 40 0,1 3 16 0,8-1 64 16,3-2-80-1,2 1 8 1,8 0-8-16,0 1 0 16,0 0 0-16,5 2 0 0,11 1 8 15,2 0 96-15,3-1-56 0,4 2-40 31,0-3 8-31,-3-1 32 0,-2 0-72 0,-2-3 24 16,-5 1 0 0,-1-5 16-16,-6-2-16 0,-2 3 0 15,-4-5-8-15,0 2 8 16,0 2 8-16,0 1 40 0,-13 2 64 15,-3 1 32-15,-1 0-88 16,-3-3-48 0,-1-3 96-16,4-5-104 31,-1-1-104-31,1-10-552 15,5-14-1345-15,8-4-5072 0</inkml:trace>
  <inkml:trace contextRef="#ctx0" brushRef="#br0" timeOffset="382218.8616">20063 2795 3448 0,'0'0'1753'0,"0"0"-49"16,0 0 672 0,0 0-263-16,0 0-601 0,0 0-440 0,0-28-287 15,-10 20-129 1,2 2-224-16,-5-2-80 15,-1 1-72-15,-1-2-104 16,-1 3 48-16,1 2-176 0,3 0 16 16,0 0 120-16,7 2-136 15,2 2 168-15,1 0-152 16,-1 0 0-16,-1 0-8 15,0 0-48 1,-5 0 0-16,0 4-8 0,-4 10 0 0,4 3 0 16,-3 0 0-1,3 5 0-15,3 4-16 0,-1 3-56 16,5 0 72-16,2 2-8 15,0 0-16 1,0 0 24 15,2-1-72-31,11-4 72 0,1-2-136 0,1-4-120 0,1-6 64 0,-3-2-16 31,-2-6 56-31,1-2 144 16,-3-4-72-16,-1 0-8 0,6 0 88 16,-1-14 16-1,0-4 72-15,3-6 8 0,0-6-48 0,-3-3 120 16,-2-2-168-16,-4-5 0 15,0 1 48 1,-7 5-48-16,0 4-168 0,0 8-456 0,-5 10-1088 31,-11 6-4034-15</inkml:trace>
  <inkml:trace contextRef="#ctx0" brushRef="#br0" timeOffset="383069.9103">19978 2933 824 0,'0'0'4001'16,"0"0"-2553"-1,0 0 480-15,0 0-135 0,0 0-241 16,0 0-232-16,0 0-368 31,0 0-15-31,0 0-289 0,0 0-360 0,0 0-96 16,0 3-120-16,0-1-8 31,0-1-64-31,0 4-16 0,4-3 16 0,-1 0 96 16,1 0-96-1,-4-2 16-15,2 2 40 0,-2-2-56 16,0 0 328-16,0 0 24 31,0 0 24-31,0 0-96 0,0 0-168 0,0 0-104 0,0 0 0 0,0 0-8 16,0 0-48-16,0 0 40 31,0 0-144-31,4 4 80 15,5 2 64 1,1 1 8-16,3 0 0 0,0 3 48 0,2 0-48 16,6 2-72-16,-1 1 72 0,0 0 16 15,2-1-8 1,-1 0 0-16,-6-1 0 15,0-6 40-15,-1 1-48 32,-3-6-240-32,-2 0-1520 0,-7 0-6082 0</inkml:trace>
  <inkml:trace contextRef="#ctx0" brushRef="#br0" timeOffset="383969.9618">20305 2673 5449 0,'0'0'2432'0,"0"0"-575"0,0 0-225 16,0 0-448-16,0 0-656 15,0 0 360-15,0 0-271 16,0 110 183 15,0-61-160-31,0 7 16 0,0 4-112 0,0 2-56 0,0-1-128 16,0-2-40-1,0-5-120-15,0-6-55 0,0-6-81 0,3-5-56 0,-1-7 40 32,5-6 16-32,-3-5-64 15,0-7 0-15,3-6-409 31,-3-3-527-31,4-6-736 0,-4-14-1225 0,-2-7-4560 0</inkml:trace>
  <inkml:trace contextRef="#ctx0" brushRef="#br0" timeOffset="384547.9949">20265 2607 4745 0,'0'0'2752'16,"0"0"-1368"-16,0 0 89 31,0 0-185-31,0 0-296 0,67-11-224 0,-42 11-400 0,4 0 57 0,2 12-225 16,4 9 152-1,3 2-136-15,-2 4 96 0,-4 3-128 0,-7-1-40 32,-4-4-32-17,-5-3-24-15,-5-2 16 0,-7-2 48 0,-4-2 40 16,0 1 232-1,-9 0 48-15,-17 4-96 0,-8-1-208 16,-3 2-168-16,-6-2-176 0,-2 3-640 31,12-4-1000-31,8-7-2705 0</inkml:trace>
  <inkml:trace contextRef="#ctx0" brushRef="#br0" timeOffset="387696.1749">19758 3616 4048 0,'0'0'3313'16,"0"0"-984"0,0 0 31-1,0 0-343-15,0 0-777 0,0 0-416 31,-10-7-264-31,8 7-160 0,2 0-136 0,0 0-176 0,0 18-80 16,0 11-8 0,0 11 16-16,0 8 40 0,0 6 0 31,0 1 0-31,0-5-48 0,0-5-8 15,0-6 8-15,0-12 0 16,-2-4 40 0,2-12-48-16,0-5 8 0,0-3 0 0,0-3-8 15,0 0-192-15,0-11-880 16,0-7-2777-1,0-3-4993-15</inkml:trace>
  <inkml:trace contextRef="#ctx0" brushRef="#br0" timeOffset="388161.2015">19748 3548 6361 0,'0'0'1904'32,"0"0"-551"-32,0 0-329 0,0 0-224 15,0 0-288-15,0 0-120 31,0 0-136-31,74 1 40 0,-54 12-112 0,0 2 40 0,-2 1-8 16,-3 3 32-16,-6 1 41 31,-4 0 31-31,-5 1 32 0,0-1 136 0,0 1-16 31,-7-1-120-31,-6-4-120 0,-3-2-72 0,1-5-160 0,1 0-24 16,3-3-952 0,5-2-1241-16,3-2-3096 0</inkml:trace>
  <inkml:trace contextRef="#ctx0" brushRef="#br0" timeOffset="388540.2232">20074 3515 4200 0,'0'0'2857'0,"0"0"-705"31,0 0-335-31,0 0-433 15,0 0-712 1,0 0-400-16,0 0-264 0,0 0 40 0,-25 76-40 16,19-38 48-16,1 4-48 15,1 4 0 1,4 3 0-16,0-2 8 0,0-7-8 0,0-5 0 31,0-7 0-15,6-7-8-16,5-10 0 0,-4-5 0 0,2-6-8 15,0 0 8 1,2-3 513-16,1-20 15 0,0-7 0 0,0-5-96 0,-1-8 40 15,-2-6-160 1,-5 1-88 0,-4-2-136-16,0 9-48 0,0 7-40 15,0 12-304-15,-15 19-632 31,1 3-1273-31,1 4-3968 0</inkml:trace>
  <inkml:trace contextRef="#ctx0" brushRef="#br0" timeOffset="388844.2406">20092 3790 4424 0,'0'0'1489'16,"0"0"-353"-16,0 0 760 16,0 0-567-16,0 0-481 0,26 52-88 31,-12-34-216-31,1 2-160 0,3-4-120 15,-3-2-200-15,-1-4-8 16,1-2 0 31,-1-4-56-47,1-4-1200 0,-3 0-1200 0,-3-12-4986 0</inkml:trace>
  <inkml:trace contextRef="#ctx0" brushRef="#br0" timeOffset="389172.2594">20286 3582 5801 0,'0'0'2208'0,"0"0"-807"0,0 0 207 0,0 0-152 15,0 0-488-15,0 0-199 31,0 0-313-31,120-15-176 0,-87 7-72 0,-1 0-56 0,-3-2-8 32,-3 3-144-32,-8-1-64 0,-3 3-568 15,-3-1-713-15,-8 2-975 16,-2 2-2609-1</inkml:trace>
  <inkml:trace contextRef="#ctx0" brushRef="#br0" timeOffset="389460.2758">20457 3562 4672 0,'0'0'3161'0,"0"0"-1008"0,0 0-369 15,0 0-600 1,0 0-680-16,0 0-192 0,0 0 233 15,-5 126-9-15,5-80-8 32,0 0-152-32,0 2-112 0,0-6-152 0,0-2-16 0,0-9-48 0,0-6-32 31,5-7-8-16,0-4 0 1,-1-8 40-16,1-1-48 0,-5-5-832 0,0 0-1729 0,0-14-5272 16</inkml:trace>
  <inkml:trace contextRef="#ctx0" brushRef="#br0" timeOffset="390901.3583">19837 4299 1200 0,'0'0'2872'0,"0"0"-799"15,0 0-17-15,0 0 297 16,0 0-161-16,0 0-567 0,-10-10-505 31,10 10-168-15,-3 0-304-16,3 0-168 0,0 2-208 0,0 12-96 15,0 7 80-15,0 9 16 16,0 6-71-16,7 6-105 0,-1 0-8 0,1-2-88 16,-2-2 48-1,-1-6-40 1,1-8-8-16,-1-4-64 31,0-6-361-31,0-5-351 0,4-9-704 0,-1 0-1217 0,-1-11-3520 16</inkml:trace>
  <inkml:trace contextRef="#ctx0" brushRef="#br0" timeOffset="391138.3718">19911 4251 7297 0,'0'0'2481'0,"0"0"-1025"0,0 0 152 0,0 0-720 0,0 0-375 15,0 0-225-15,0 0-192 0,92-15-88 16,-81 15-8-16,-3 10-576 31,-8 13-673 0,0-1-711-31,-6-2-2601 0</inkml:trace>
  <inkml:trace contextRef="#ctx0" brushRef="#br0" timeOffset="391304.3813">19827 4456 5169 0,'0'0'2320'0,"0"0"-688"0,0 0-183 0,0 0-577 0,0 0-400 0,121-33-256 15,-80 13-216 1,-3-1-128-16,7-8-1144 0,-12 8-1377 16,-6 2-1600-16</inkml:trace>
  <inkml:trace contextRef="#ctx0" brushRef="#br0" timeOffset="391511.3931">20188 4259 984 0,'0'0'2792'0,"0"0"-599"0,0 0-113 0,0 0-479 0,0 0-401 0,0 0-360 15,0 8-112-15,0 9 280 31,-10 6-39-31,-1 8-257 0,-5 2-288 0,1 3-112 0,-3 0-176 16,3-3-80 15,1-5 88-15,3-9-144-16,2-2-176 0,3-9-400 0,3-8-488 0,3 0-953 15,0-2-3184-15</inkml:trace>
  <inkml:trace contextRef="#ctx0" brushRef="#br0" timeOffset="391760.4074">20217 4223 6649 0,'0'0'2472'0,"0"0"-503"0,0 0-9 0,0 0-775 0,0 0-665 0,0 0-312 0,35 12 96 0,-28 18 104 15,1 6 64 1,-3 4-264 0,0 3-8-16,-1-6-120 15,1-1-16-15,-1-7-64 16,0-5 16-16,-2-6 56 15,3-4-72-15,-3-3-16 0,-2-5-408 16,0-5-520-16,0-1-1201 0,0 0-2328 16</inkml:trace>
  <inkml:trace contextRef="#ctx0" brushRef="#br0" timeOffset="391992.4207">20176 4446 6385 0,'0'0'3017'0,"0"0"-1161"0,0 0-168 0,0 0-904 0,0 0-520 16,0 0-264-16,0 0-224 0,0 0-1496 31,85-18-3049 0</inkml:trace>
  <inkml:trace contextRef="#ctx0" brushRef="#br0" timeOffset="392150.4297">20386 4259 4032 0,'0'0'3161'0,"0"0"-2041"31,0 0 617-31,0 0-433 0,0 0-296 0,147-31-376 15,-118 24-272-15,0 3-232 16,-8-2-128-16,0 0-184 31,-1-3-1424-31,-7 4-1129 0,-1-1-4088 0</inkml:trace>
  <inkml:trace contextRef="#ctx0" brushRef="#br0" timeOffset="392467.4478">20571 4211 5041 0,'0'0'1048'0,"0"0"208"0,0 0 392 0,0 0-447 16,0 0-89-16,0 0 104 15,-3 128-112-15,3-91-95 16,0-2-201-16,0 0-80 16,0-5-264-1,0-4-160 16,0-5-152-31,0-4-8 0,0-7 32 0,0-4-176 0,0-3 0 0,0-3-1528 0,0 0-4825 16</inkml:trace>
  <inkml:trace contextRef="#ctx0" brushRef="#br0" timeOffset="393268.4936">19995 4903 4480 0,'0'0'4065'15,"0"0"-2040"-15,0 0 455 16,0 0-743-1,0 0-433-15,0 0-616 0,-68-14-272 0,57 26-232 16,1 4-112-16,6 2-64 0,4 2-8 31,0-2 8-31,0 0 0 16,12-2 48-16,3 0 8 31,3-4-56-31,1-2-8 0,6-2 16 0,0-4 48 0,4-2-64 31,-2 0-8-31,-5-2-104 0,-2 2-48 0,-9 1 24 16,-6-2 24-16,-5 5 40 31,0 6 72-31,-25 5-8 16,-4 1 8 15,-4 1-224-31,1-1-400 0,10-3-680 0,9-14-1137 0,6-1-1744 0,7 0-2120 0</inkml:trace>
  <inkml:trace contextRef="#ctx0" brushRef="#br0" timeOffset="393508.5074">20319 4853 7281 0,'0'0'4025'16,"0"0"-1929"-16,0 0-239 0,0 0-777 0,0 0-792 0,0 0-192 0,0 0-88 0,-40 120 56 31,26-78-64-15,1-2 8-16,-1-4-8 0,1-1 0 15,5-9-296 1,-2-6-296-16,4-10-488 0,6-10-849 0,0 0-983 15,0-9-4202-15</inkml:trace>
  <inkml:trace contextRef="#ctx0" brushRef="#br0" timeOffset="393801.5241">20303 4831 6241 0,'0'0'2992'16,"0"0"-1383"15,0 0-17-31,0 0-520 0,0 0-311 0,0 0-81 0,0 0-200 15,97 61 16 1,-82-25-112-16,-5 1-24 16,0 3-96-16,-6-2-104 0,-2 0-112 15,-2-2 40 1,0-5-88-16,0-6 0 0,0-2 0 15,0-5-448 1,0-9-616-16,0-4-1129 0,-2-4-2048 0,-4-1-4200 0</inkml:trace>
  <inkml:trace contextRef="#ctx0" brushRef="#br0" timeOffset="393941.5321">20321 5053 568 0,'0'0'7641'0,"0"0"-6032"0,0 0-433 16,0 0-408-16,0 0-552 0,0 0-200 16,0 0-16-16,100-5-1184 15,-75 5-2945-15</inkml:trace>
  <inkml:trace contextRef="#ctx0" brushRef="#br0" timeOffset="394201.547">20550 4871 5033 0,'0'0'4657'0,"0"0"-3825"15,0 0 512 1,0 0 32-1,0 0-407-15,0 0-265 0,114-39-376 0,-86 30-176 0,0 0-152 32,-8 4-240-32,-7-1-1417 0,-8 4-2351 15,-5 2-4890-15</inkml:trace>
  <inkml:trace contextRef="#ctx0" brushRef="#br0" timeOffset="394441.5607">20691 4857 1272 0,'0'0'8154'0,"0"0"-6682"0,0 0 120 0,0 0-584 0,0 0-255 16,0 0-273-1,-11 102-176 1,11-66-24-16,0 0 48 0,0 2-80 31,2-1-64-31,-2-4-88 0,2-2 56 0,1-5-24 0,-1-6-80 16,0-7 0-16,-1-2-48 31,4-11-968-31,-2 0-2217 0,-1-8-5129 15</inkml:trace>
  <inkml:trace contextRef="#ctx0" brushRef="#br0" timeOffset="395499.6213">20838 3632 5553 0,'0'0'2344'15,"0"0"-287"-15,0 0-209 0,0 0-648 32,0 0-688-32,0 0-464 0,0 0-40 0,34 20 48 0,-17-2-48 0,3 1 112 15,1 6 40 1,-4 1 121-1,1 1-129-15,-3 2-40 32,1-1-32-32,-2 5 0 0,3 0 0 0,-4 1 8 0,1 2 120 15,-2 0-160 1,1 3 88-16,-4-3-128 0,-5 2 120 0,-2-1-32 0,-2 2 40 31,0-1-40-15,0 2 24-16,0 0-40 0,-6-2-72 0,1 0 0 15,3-1 56 16,0-1-64-31,2-2 0 0,-3 0 0 16,1 0 0-16,-3 2 168 0,-3 2-160 16,-3 0 240-1,-3 3-144-15,-1-1 0 0,1-1 96 0,-1-2-200 16,1-1 88 15,1 0-40-31,-1-2-40 0,1-2 0 0,0-2-8 16,1-2-48-16,0-6 48 31,2-4 16-31,1-5 184 0,5-6 32 0,0-5-48 0,2-2-8 15,-3-14-176-15,3-12-1256 47,0-6-4121-47</inkml:trace>
  <inkml:trace contextRef="#ctx0" brushRef="#br0" timeOffset="396154.6587">21290 3992 5401 0,'0'0'3936'16,"0"0"-2407"-1,0 0 599-15,0 0-399 0,0 0-705 0,0 0-504 16,0 0-376-16,13 22-72 31,-1 23 280-31,-3 11 24 0,-5 4 296 0,-4 1-104 0,0 1-103 31,0-8-217-15,0-7-120-16,0-7-40 0,-4-7-80 0,1-9-8 15,3-9-112 1,0-4-432-16,0-7-529 0,0-4-831 16,0-3-2401-16,0-10-6825 0</inkml:trace>
  <inkml:trace contextRef="#ctx0" brushRef="#br0" timeOffset="396483.6775">21331 3904 4584 0,'0'0'4633'0,"0"0"-3800"0,0 0-425 15,0 0 448 1,0 0-8-16,0 0-208 0,124 14-184 16,-90-2-128-16,-7 2-80 15,-3 2 9 16,-9 5-153-31,-6 2 24 0,-9 5 248 0,0 4 240 0,-6 5 24 16,-17-3-176 15,-3 0-312-31,-1-2-152 0,0-8-456 0,3-4-1040 0,3-8-2553 0,10-10-4689 16</inkml:trace>
  <inkml:trace contextRef="#ctx0" brushRef="#br0" timeOffset="396947.7041">21611 3817 5433 0,'0'0'4425'16,"0"0"-2897"0,0 0 392-16,0 0-343 0,0 0-729 0,0 0-464 15,0 0-104 1,-6 96 24-16,-2-43-16 15,0 8-32-15,-1 3-16 32,-3 0 24-32,2-6 24 0,1-4-184 0,2-10-16 0,5-6-40 15,-1-5-48 1,3-8 16-16,0-6-8 15,0-6 0-15,7-4-8 32,4-5 48-32,2-4-48 0,6 0 16 0,1-9-16 0,5-6-488 15,-2-6-760-15,6-4-1280 0,-6 2-1953 31,-3 3-1633-31</inkml:trace>
  <inkml:trace contextRef="#ctx0" brushRef="#br0" timeOffset="397361.7278">21807 4127 6849 0,'0'0'2496'0,"0"0"-223"16,0 0-233 0,0 0-463-16,0 0-537 15,0 0-320 16,0 0-296-31,0 0-200 0,-87 8-136 0,67 24 24 0,0 6-112 0,3 2 0 0,1 1-8 16,5-4 8 0,7-4 0 15,4-10 8-31,0-4-8 0,0-7 32 0,0-6-32 0,10-5 0 15,6-1-8-15,2 0 8 16,2-15 0-16,2-9-144 0,0-6-112 0,-1-5-152 31,-4 0 8-15,-1-1-32-16,-5 9 0 0,-5 7 304 15,0 9 112-15,-4 6 16 32,0 5 144-32,-2 0-88 0,2 6-40 0,0 10 400 0,2 4 152 0,1 0-288 31,-1 0-88-31,0 1-120 15,4-2-64-15,1-1-8 0,-1-2-96 16,4 5-800 0,-3-6-1288-16,-3-4-3234 0</inkml:trace>
  <inkml:trace contextRef="#ctx0" brushRef="#br0" timeOffset="397832.7547">22025 4167 6689 0,'0'0'4313'0,"0"0"-3393"15,0 0 176-15,0 0-144 0,0 0 233 0,0 50-385 16,0-22-88-16,0 5-216 31,-4-2-72-31,-3 1-200 0,1-3-48 16,-2-7-120 15,3-7 80-31,4-6-136 0,1-5 0 0,0-4 8 0,0 0 104 0,0-10-112 15,1-18-208 1,16-9-184-16,4-5-80 16,0-2-320-16,2 2-144 15,-3 11 280 1,-3 10 352-16,-5 9 224 0,-3 5 32 0,-1 6 48 15,1 1-48-15,1 0 40 0,0 0 8 16,4 0 16 0,2 0-8-1,0 10 48-15,1 6-8 31,-1 2 176-31,-3 8 8 0,-2 1-32 0,-4 7-48 0,-5-3-152 16,-2 15-72-16,0-10-824 16,0-5-4346-16</inkml:trace>
  <inkml:trace contextRef="#ctx0" brushRef="#br0" timeOffset="427307.4406">19307 8755 4560 0,'0'0'2713'16,"0"0"-536"-16,0 0 399 16,0 0-535-16,-8 0-145 0,8 0-368 31,-3 0-408-31,3 0-391 0,0 4-449 0,0 18-264 15,0 16 32 1,5 14 32-16,1 12 80 0,3 11-152 16,0 3 56-1,0 2 40-15,2-8-104 0,1-5-128 0,-2-13 8 16,1-14-88 15,-1-10-16-31,-5-12-32 0,1-8-8 0,-6-10-113 16,2 0-15-16,0-18-248 15,-2-36-1048-15,2 4-3233 16,-2 0-3857-16</inkml:trace>
  <inkml:trace contextRef="#ctx0" brushRef="#br0" timeOffset="427825.4702">19380 8787 7217 0,'0'0'2465'0,"0"0"-1105"16,0 0-280-1,0 0-248-15,0 0-72 32,116-6-55-32,-82 7-225 0,-1 12-176 0,-4 5-72 0,-2 2-104 15,-9 4 16-15,-9 4-48 31,-9 5 64-31,-2 5 600 0,-27 2-48 16,-9-3-112 0,-5 2-128-16,-1-10-103 0,2-6-57 0,6-9-104 15,10-6-16-15,5-8-192 16,7 0-320-16,12-2-809 15,10-30-615-15,15 2-1497 0,9 2-3768 32</inkml:trace>
  <inkml:trace contextRef="#ctx0" brushRef="#br0" timeOffset="428161.4894">19715 8863 5801 0,'0'0'4985'0,"0"0"-2649"0,0 0 97 0,0 0-777 0,0-1-808 0,0 13-560 16,0 13-280 15,2 11 144-31,2 8 24 0,1 9-31 0,0-1-25 16,-3-2-64-1,0-4-16 1,-2-6-40-16,2-10-401 0,0-8-391 0,3-7-392 0,7-15-760 16,-5 0-2273-1,1-17-2017-15</inkml:trace>
  <inkml:trace contextRef="#ctx0" brushRef="#br0" timeOffset="428467.5069">19766 8841 4152 0,'0'0'5250'0,"0"0"-3738"0,0 0-576 0,0 0-472 15,0 0 344-15,0 0-96 16,0 0-343-16,125 14-145 0,-89-3-80 0,-3 4-16 15,-6 1-72 1,-5 5-56 0,-4 3 8-16,-11-3-8 0,-5 6 0 15,-2-1 160 1,-2 2 424-16,-16 0-112 0,-7 0-72 0,0-2-120 15,2-2-176-15,-2-6-104 16,2-10-664 0,8-6-920-1,3-2-2473-15</inkml:trace>
  <inkml:trace contextRef="#ctx0" brushRef="#br0" timeOffset="429105.5434">20154 8765 5457 0,'0'0'3961'16,"0"0"-2961"0,0 0 208-16,0 0-480 0,0 0 416 0,0 0-359 15,28 118-241-15,-24-66-40 31,-4 9-88-31,0-1-128 0,0 0-152 16,-4-4-24-16,0-10-112 16,4-6 96-1,0-11-96-15,0-9 16 0,0-9-8 0,0-4-8 16,0-6-72-16,0-1 64 15,0 0-88 1,0 0 96-16,11-5 104 16,5-8 56-16,4-1-152 15,7 1 88 1,4 0-16-16,3 1 24 0,6 2-104 0,3 1 56 0,1 0-56 31,0 1-408-31,-3 0-1088 0,-11 2-2897 0,-14 4-5337 0</inkml:trace>
  <inkml:trace contextRef="#ctx0" brushRef="#br0" timeOffset="436607.9725">19461 9718 936 0,'0'0'2208'0,"0"0"-511"15,0 0 183-15,0 0-40 0,0 6-495 0,0-5-401 16,0-1-80-16,0 0 80 15,0 3-96 1,0-3-159-16,0 0-129 16,0 0-208-1,0 1-136-15,0-1-216 0,6 3 0 0,15-2 0 0,4-1 8 16,10 0 40-1,11 0 152-15,10-4 192 16,9-12-32 0,7-4-112-16,1 2-192 0,18 3-56 15,-18 4-1080-15,-19 7-2825 31</inkml:trace>
  <inkml:trace contextRef="#ctx0" brushRef="#br0" timeOffset="438549.0835">21094 8785 1768 0,'0'0'2400'16,"0"0"-967"-16,0 0-57 0,0 0 160 31,0 0-287-31,2-26-137 0,0 22 40 0,-2 2-32 0,0 0-95 16,0 2-121-1,0 0-216-15,0 0-112 16,0 0-120-1,0 0-112-15,0 0-136 0,0 0-112 0,0 10-96 16,0 8-96 15,0 10 96-31,0 6 40 0,0 4-40 0,0 2 0 0,0 1 8 0,0-1 40 31,7-4-40-31,3-4 0 16,-2-4 0-16,1-6-8 31,0-4 0-31,2-5-8 0,-2-6 0 16,0-3-40-16,-4-4-32 0,1 0-120 0,3 0 80 0,-1-14 112 31,6-10 8-31,1-6-80 0,-1-2-40 16,1-4-176-16,-1-2-120 15,2 3-40 1,-5 0-112-16,2 0 128 0,-2 3 216 0,-1 1 72 31,-4 2 48-15,1 1 40-16,-5 2 56 15,-2 2 8-15,0 6-8 0,0 4 0 0,0 4 0 0,0 6-9 31,0 2-71-31,0 2 88 0,0 0-8 0,0 0-72 0,0 0 8 16,0 13-32 0,0 12 104-1,0 6 128-15,0 11-16 0,0 2 81 16,0 1-81-16,0-1-24 31,0 0-80-31,0-5 8 0,9-5 0 0,4-8-8 0,2-6-8 16,6-6-224-1,11-14-633 1,0 0-1919-16,-7-4-4314 0</inkml:trace>
  <inkml:trace contextRef="#ctx0" brushRef="#br0" timeOffset="440120.1734">21466 8857 3952 0,'0'0'2497'0,"0"0"-569"0,0 0-15 16,0 0-449-16,0 0-560 0,0 0-472 15,-13 0-296-15,13 5-128 32,0 8 72-17,0 4 232-15,0 1-72 0,0 1 25 0,0-1-65 0,0 3-24 16,0-6-80-1,0 2-32-15,0-7 0 0,0-2-8 0,0-2-56 16,0-2 0 0,0-2 0-1,0 1 0-15,2 4 16 0,5-3 32 31,-1 2-40-31,1 0 8 0,-2-2-8 0,2-2-8 0,-1-1-48 32,3-1-80-32,2 0-8 0,4-3 64 15,1-11-24 1,-2-2-56-16,-3 2-24 0,2-1 39 15,-8 6-31-15,-3 3 16 16,-2-1 96-16,0 3-104 0,0 3-136 0,-5-1-96 31,-1 2-176-15,-3 0 168-16,8 0 120 0,-1 0 144 15,2 0 64 1,0 0 24-16,0 0 40 0,0 0-56 0,0 0 56 16,0 0 8-16,0 0-8 15,0 0 0-15,0 0 0 0,0 0 8 31,0 0-8-15,0 0-80-16,0 0-120 0,0 2 40 0,0-1 112 16,0-1 48-16,0 3-32 15,0-3 40-15,0 1 48 0,0 2 104 16,0-2-56-16,0 4 8 15,0 0-40 1,0 2-16-16,0 5-40 16,0 0 16-1,0 6-16-15,-4 0 8 0,0 0-8 0,-3 3 40 16,0-7-40-16,0-1-8 15,1-3 160-15,-1-3 584 16,-1-6 176 0,-4-1-232-16,1 0-303 0,-4 0-201 15,-1 0-160-15,1 0-24 0,-1-6-865 16,7-2-1671-1,5 0-4698-15</inkml:trace>
  <inkml:trace contextRef="#ctx0" brushRef="#br0" timeOffset="440619.202">21763 8960 696 0,'0'0'4929'16,"0"0"-3201"-16,0 0 232 31,0 0-607-31,0 0-321 0,0 0-272 0,42 3-264 0,-30-13-240 16,-2-1-112-16,-3-3-88 15,-3-1 24-15,-4-1-80 16,0 2-8 15,0 2 0-31,-13 3-16 0,-5 6 16 0,-1 3-136 0,-6 0 88 0,-2 16 8 16,0 8 32-1,5 2-24 1,2 0 40-16,4 1 56 0,5-5 56 15,7-3 96 1,4 0-72-16,0-3-64 0,0-4 0 0,11-2 0 16,7-4 16 15,4-2-24-31,2-4-64 0,3 0-232 0,-2-8-320 15,0-10-880 1,-2-14-1305-16,-7 5-1776 0,-7 1 1305 0</inkml:trace>
  <inkml:trace contextRef="#ctx0" brushRef="#br0" timeOffset="440863.2159">21763 8960 3288 0,'77'-59'2321'0,"-77"59"-1465"0,0 6 336 15,0 11 529-15,0 2-609 32,2 6-120-17,4 0-168-15,-2 0-280 0,-2-1-112 0,0-4-200 0,3-6-128 16,-4-4-16-16,2-2-80 31,-3-6 80-31,2-2-80 0,0 0 160 0,0-8 217 16,8-10-49 15,1-3-248-31,7-4-24 0,2 1-48 0,2-1-16 15,3 1 0-15,10-6-104 0,-4 6-985 0,-4 3-4232 32</inkml:trace>
  <inkml:trace contextRef="#ctx0" brushRef="#br0" timeOffset="442202.2925">22299 8847 6977 0,'0'0'2641'15,"0"0"-1897"-15,0 0 344 31,0 0-80-31,0 0-448 0,3 128-336 0,-3-93-72 16,0-7-104 0,0-9 8-16,0-6-56 0,0-11 8 15,0-2 40-15,0-2 104 16,0-18-96-1,0-8-8-15,4-4-32 0,4-1 32 0,2 1-40 0,3 6-8 32,-1 6 0-32,1 9 0 15,-2 5-8-15,-2 6-88 31,0 0-16-31,-1 7 112 0,-2 12 0 0,-4 0 104 0,0 2-32 16,-2-3-64 0,0-2 48-16,0-9-56 15,2-2-64-15,2-5-264 16,7 0-640-1,3-6 344-15,1-9-200 0,3 1-120 0,0 0 496 16,-2 5 240-16,-5-1 192 16,0 3 16-1,-2 0 40-15,-5 0 96 16,1 1 216-16,-3 1-32 0,-2-1 112 15,0 1 16-15,0 1 400 0,0 2 168 16,-5 2-376-16,-1 0-231 16,-3 0-217-1,0 11-128-15,2 4-56 16,5 5 0-16,2-2-8 31,0 0 0-31,0-4-16 0,2-5 16 0,12-5-361 0,3-4-255 0,2 0-480 16,2-9 96-1,0-9-32 1,-3-2 136-16,-3-2 415 31,-3 1 481-31,-4 7 0 0,-5 3 865 0,-3 5 415 0,0 4 400 0,0 2-464 16,0 0-751 15,0 2-321-31,-3 12-88 0,1 1-56 15,2-1-16 1,0-5 8-16,0-3-88 0,0-2-417 0,11-4-303 16,5 0 104-16,-1-6 144 31,1-7 208-31,-3 0 216 15,-2 6 144 1,-3 1 0-16,-6 3 272 16,-2 3 96-16,0 0-160 0,0 3 96 0,0 10 304 0,0 0-168 0,0-2-256 46,0-3-112-46,2-3-64 0,4-5-8 0,5 0-160 0,3 0-24 0,3-9-152 0,1-2-304 16,-1 0 184-16,0 4 224 16,-3 4 128-1,-3 3 8-15,-1 0 88 16,-3 0 8-16,0 0 8 0,0 5 0 47,-1 2 0-47,3-2-8 0,3-5-296 0,1 0-584 0,0 0-265 0,3-5-383 15,2-7-56 1,-3 3 728-16,-1 0 512 0,-1 1 224 15,-5 2 120-15,0 2 208 32,-6 2 608-32,-2 2 584 15,0 0 240-15,0 0-535 0,0 0-585 0,0 0-336 16,0 4-160-16,0-2-24 15,0-2-512-15,0 0-1017 0,9 0-319 16,-1 0 232-16,2-8-281 16,-4 2-303-1</inkml:trace>
  <inkml:trace contextRef="#ctx0" brushRef="#br0" timeOffset="442325.2995">23091 8826 680 0,'0'0'2000'15,"0"0"-432"1,0 0-63-16,0 0-113 0,0 31-304 0,0-26-552 16,4-4-176-16,2-1-144 15,1 0-216 1,5 0-8-16,1 0-688 15,-2-14-472 1,2-14-472-16,-6 4-345 0,-3-2-1223 0</inkml:trace>
  <inkml:trace contextRef="#ctx0" brushRef="#br0" timeOffset="442615.3161">23191 8437 4240 0,'0'0'2465'15,"0"0"-1681"-15,0 0 1080 0,0 0-463 16,0 0-601-16,0 0-80 15,0 113-264-15,0-72-192 16,0 3 16 0,0 3 200 15,0 2-127-31,0-5-73 0,4-6-128 0,6-6-72 0,-2-8-64 0,7-5 120 15,6-10 64 17,6-7 0-32,28-2-104 0,-6-20-96 0,-2-4-2361 15</inkml:trace>
  <inkml:trace contextRef="#ctx0" brushRef="#br0" timeOffset="446130.5172">19633 9993 368 0,'0'0'2072'0,"0"0"-1120"16,0 0-144-16,0 0 281 0,0 0 55 15,0 0-264 1,0 0-256-1,0 0-120 1,-3 0 88-16,3 0-95 0,-2 0-161 0,2 0-112 16,0 0-40-16,0 0-48 0,0 0-8 15,0 0-48-15,0 0-32 0,0 0 8 16,0 0 8-1,0 0 88 1,0 0 64-16,0 0-8 0,0 0-40 16,0 0-104-1,0 0-48-15,0 0-16 0,0 0 8 16,0 0-8-16,0 0 8 15,0 0-16-15,0 0 8 16,0 0 0 0,0 0 0-16,0 0 0 0,0 0 8 0,0 0 56 15,0 0-16-15,-3 0-48 31,3 0 8-31,0 3 0 0,0 1 48 16,0 0-56 0,0 0 0-16,0 0 8 0,0 1-8 0,0-4 8 15,0 3-8-15,0 0 0 16,0 1 16-16,0 1-8 15,0 0-8-15,0 4 0 0,0 9 0 32,0-3-1256-32,0 3-8170 0</inkml:trace>
  <inkml:trace contextRef="#ctx0" brushRef="#br0" timeOffset="450423.7627">13566 4221 3936 0,'0'0'2657'0,"0"0"-521"0,0 0 33 0,0 0 135 31,-14-42-399-31,8 41-585 0,-1 1-280 16,1 0-200-1,-6 0-175-15,-5 23-449 0,-8 18-208 16,-8 18 64-16,-10 16 24 16,-2 9-96-16,-4 4 0 0,3-4 88 0,5-9-88 31,8-15-48-16,9-14-40-15,6-14-48 0,5-12-32 16,5-10-104-16,8-10-193 16,0 0-303-1,0-34-784-15,12-6-2681 16,3-7-3201-16</inkml:trace>
  <inkml:trace contextRef="#ctx0" brushRef="#br0" timeOffset="450735.7806">13535 4175 6849 0,'0'0'3929'16,"0"0"-2057"-1,0 0 265-15,0 0-529 0,0 0-392 0,0 0-696 16,-99 14-320-1,66 10-136-15,-8 2-56 0,2 2 56 0,0-2-64 16,10-6 0 0,10-7-136-1,8-11-296-15,8-2-288 0,3-7-936 16,27-36-1473-16,8 0-1136 31,6 0 240-31</inkml:trace>
  <inkml:trace contextRef="#ctx0" brushRef="#br0" timeOffset="450891.7895">13535 4175 1592 0,'-23'-111'2728'31,"36"108"-615"-15,1 3-57-16,-3 0-135 0,0 0-329 15,-2 0-336 32,2 14 9-47,3 6-161 0,-1 4-264 0,2 2-240 0,1 4-320 0,2 12-280 0,-5-4-456 16,-6-7-3609-1</inkml:trace>
  <inkml:trace contextRef="#ctx0" brushRef="#br0" timeOffset="452019.854">16382 6248 3792 0,'0'0'4089'0,"0"0"-2408"16,0 0-249 0,0 0 224-16,0 0-199 0,0 0-617 0,0 0-392 15,53-17 112-15,1-5-56 31,19-5-128-31,34-8-56 0,29-12 104 0,-4 6-56 0,-14 2-88 16,-18 5-136 0,-24 8-64-1,8-2-8 1,10-2-16-16,-12 1-56 0,-11 9 0 0,-15 3 16 15,-20 9-16-15,-16 2 0 0,-13 3-392 32,-7 3-88-32,-18 0-488 15,-9 0-3241-15</inkml:trace>
  <inkml:trace contextRef="#ctx0" brushRef="#br0" timeOffset="452399.8758">17452 5834 7297 0,'0'0'2881'15,"0"0"-1337"1,0 0 96-16,0 0-455 0,0 0-697 0,0 0-208 16,0 0 96-16,91-3 64 31,-58 3-152-31,-2 4-80 0,-4 4-96 0,-2 1-64 0,-3 2-40 31,-6 1 64-31,-3 1-72 0,-5-2 48 16,-7 4 24-16,-1 5 152 15,-3 2 16 1,-21 8-240-16,-36 18-760 0,9-9-2233 0,-3-2-9145 0</inkml:trace>
  <inkml:trace contextRef="#ctx0" brushRef="#br0" timeOffset="453394.9327">18447 9130 1224 0,'0'0'3993'0,"0"0"-2617"31,0 0-336-31,0 0-304 0,0 0-8 32,0 0-55-32,0 0-209 0,-98 26 80 0,98-22-128 0,0 2-320 15,2 2 360-15,25 2 248 16,11-1 240-1,18-6-55-15,17-3 119 0,14 0-176 16,9-3-128 0,-3-14-360-16,-10 1-72 0,-12 5-184 0,-13 0-40 15,-13 5 0 16,-11 4-48-31,-8 2 0 0,-8 0-232 0,-8 0-288 16,-2 0-840 15,-4 0-1521-31,-4 0-3320 0</inkml:trace>
  <inkml:trace contextRef="#ctx0" brushRef="#br0" timeOffset="453678.9489">19031 8933 7513 0,'0'0'4465'16,"0"0"-3889"0,0 0-352-16,0 0 648 0,0 0 185 0,0 0-73 31,69 23-416-16,-43-10-168-15,0 4-200 0,0 3-184 0,-3 2 64 0,-8 0-72 16,-1 0 72 0,-8 0-32-16,-6 0-48 0,0 0 16 0,-2 2 88 15,-25 1 96 1,-8 4-160-1,-30 11-40-15,9-8-1680 0,7-3-4593 16</inkml:trace>
  <inkml:trace contextRef="#ctx0" brushRef="#br0" timeOffset="459594.2873">18391 12579 5353 0,'0'0'3168'0,"0"0"-1919"15,0 0-289-15,0 0 224 16,0-2-552-16,14 2-432 0,6-2-96 0,9-1 152 15,14 2 136-15,7-4 209 16,8 4 55-16,5 1-120 0,-3 0-160 16,-2 0-104-16,-7 0-144 15,-3 0-56 1,-4 0-64-1,-4 0 104 1,-5 0-64-16,-6 0-40 0,-4 0 0 0,-10 0 8 0,-6 0-8 16,-4 0 72-1,-5 0-16-15,0 0-64 0,-14-4-776 0,-6 2-4425 16</inkml:trace>
  <inkml:trace contextRef="#ctx0" brushRef="#br0" timeOffset="460254.325">18885 12415 3000 0,'0'0'2713'0,"0"0"-865"0,0 0-7 31,0 0-161-31,0 0-64 0,0 0-520 15,-1-8-487-15,1 8-273 16,0 0-64 0,0 0-120-16,1 4 248 0,16 4-88 0,5 6-16 15,2 0-40-15,5 0 16 31,0 0-112-31,2 0-24 0,-4 0-32 16,-4-2-96-16,-6-2 0 16,-5-2 48-1,-6-4-48-15,-4-2-8 0,-2 0 104 0,0-2 32 16,0 2 320-1,-2 4 160 1,-16 6-343-16,-8 10-273 16,-10 9-105-16,-15 20-927 0,6-2-1904 0,10-11-7875 15</inkml:trace>
  <inkml:trace contextRef="#ctx0" brushRef="#br0" timeOffset="466550.6851">15622 15270 864 0,'0'0'1896'16,"0"0"-616"-16,0 0-207 0,-5 0-17 31,3 0-40-31,0 0 288 0,-2 3-63 0,2-3-57 0,-1 1-72 16,3-1-248-1,-2 0-96 1,0 0-375-16,2 3-25 15,0-3-280 1,0 0-80-16,0 0 0 0,0 0-8 0,0 2 8 16,0-2 0-16,0 1 48 15,0 3-104-15,0 3 96 0,0 8-48 16,0 2 104 15,4 4-104-31,7 6 0 0,3 0 16 0,1 4-16 0,3-5 32 31,0-1-32-31,-2-3 0 0,-1 0 104 0,-1-3-104 0,-6-3 8 16,1 0 16-16,-1 0-16 15,-2 2 0 1,0 2 0 0,1 3-8-16,2 0-48 0,0 6 48 0,0-4 104 15,-1 1-104-15,4-2-88 16,-3-4 88-1,2 0 0 1,-4-3 0-16,0-4 8 0,-1 1-8 16,-5-1 0 15,4-2 24-31,0 1-24 0,-3 3-8 0,0-3 8 0,1-1-8 0,-1 2 8 0,1-5 0 15,-1-2-24 17,0-2-24-32,0 1 32 0,-2-5-72 15,0 1 80-15,2-1 0 16,-2 0 0-16,0 2-32 0,2 2 24 15,-2-3 16-15,2 4 0 0,1-4 0 16,-3-1 16 15,0 3-16-31,2-3 8 0,-2 0 0 16,0 0 64-16,0 0-64 0,0 0 120 15,0 0-32-15,0 0-96 16,0 0-8-16,0 2-144 0,0 2-296 16,0 0 79-1,2 0 297-15,0-2-256 0,8-2-488 16,-4-2-984 15,1-10-4321-31</inkml:trace>
  <inkml:trace contextRef="#ctx0" brushRef="#br0" timeOffset="467707.7513">15636 16020 4368 0,'0'0'3321'15,"0"0"-1056"1,0 0-129-16,0 0-167 0,0 0-633 16,0 0-640-16,-17-10-280 15,17 10-368-15,0 0-48 16,0 0-104-16,0 0-16 0,14 0 120 31,2 2 0-31,4 6 16 0,0 2 160 31,0 0-176-31,0 2 112 0,-3 0-112 0,2 1 8 0,-1-2-8 16,-3-1 0-1,3 3 120-15,-3-3-120 0,1-2-24 0,-6-3 24 32,2-1-8-32,-2 1 8 15,-4-4-8-15,-2 2 8 0,1-3 24 31,-3 1-24-31,2 2-8 0,1-2 0 0,0-1 8 0,1 0 88 16,-1 2-88 0,-1-2-80-1,-2 0-8 1,-2 0 80-16,2 0 16 0,-2 0 24 0,0-2-24 15,0-3-8-15,0 1 112 16,0-3-96-16,0 2 0 0,0 1-16 16,0-5 0-16,0-3 0 31,0-2-8-31,0-5 0 0,0-6 8 15,0-5 0-15,10-2 0 16,1 0 80-16,-3 2-72 0,2 5-8 16,-4 7-64-16,1 3-616 15,-3 4-1521-15,-2 8-5416 0</inkml:trace>
  <inkml:trace contextRef="#ctx0" brushRef="#br0" timeOffset="488351.9321">15660 16780 9297 0,'-9'0'2809'0,"0"0"-712"0,0-4-809 0,5 1 96 31,-1 0-512-31,3 1-384 0,-1 2-136 0,3 0 9 0,0 0-33 31,0 0-328-31,0 11-80 0,14 14-96 16,6 11 176-16,7 5 80 15,0 1-80-15,-1-4-8 0,1-6 8 16,-2-7-8-16,-3-6-104 15,-6-5-88 1,-6-6 143 0,0-5-31-16,-6-3 8 15,-1 0-16-15,-1 0-32 0,2-6 32 16,2-17 96-16,3-11 152 0,3-10 48 15,-1-5 57 1,0 1-145-16,-4 2 8 0,-1 7 16 16,-3 6-80-1,-3 9-56-15,2 10-120 16,-2 14-769-16,0 0-1943 0,2 2-7778 31</inkml:trace>
  <inkml:trace contextRef="#ctx0" brushRef="#br0" timeOffset="488609.9469">16050 16752 7257 0,'0'0'4425'0,"0"0"-2833"15,0 0-319-15,0 0-545 0,0 0-608 16,0 0-120-16,0 0 0 16,20 124 48-1,-7-71 80-15,1-5-128 0,-1-5 32 0,-4-4-88 31,0-9-40-31,-3-7-184 0,-1-8-528 16,-1-11-361-16,0-4-863 31,-4 0-2497-31</inkml:trace>
  <inkml:trace contextRef="#ctx0" brushRef="#br0" timeOffset="488926.965">16098 16658 2880 0,'0'0'6089'15,"0"0"-4552"1,0 0-921 0,0 0 224-16,0 0-344 0,0 0-176 15,0 0-232 16,0 0-72-31,117-42 48 0,-98 42-64 0,-2 2-56 0,-4 16 48 0,-4 8 8 0,-5 8 152 32,-4 7-80-1,0 3 32-31,0 1-32 0,-11-4-64 0,2-7-8 0,-4-2-280 15,3-10-1048-15,2-9-3409 0</inkml:trace>
  <inkml:trace contextRef="#ctx0" brushRef="#br0" timeOffset="489189.98">16369 16562 6209 0,'0'0'3032'0,"0"0"-1943"16,0 0-545-16,0 0-392 0,0 0 136 31,0 117 16-31,8-70-224 0,1 1-32 15,0 1 24-15,0-5 40 32,-4-3-112-32,-1-1-8 0,-1-4 8 0,5-2-464 0,-3-7-1128 15,1-10-3017 1</inkml:trace>
  <inkml:trace contextRef="#ctx0" brushRef="#br0" timeOffset="489547.0005">16382 16604 4016 0,'0'0'5978'0,"0"0"-4426"0,0 0-1200 0,0 0-8 0,0 0 184 0,0 0-208 32,0 0-192-32,95-28-40 0,-57 28 16 15,-1 0-104-15,-4 4-48 16,-2 12 48-16,-7 4 16 31,-2 1-16-31,-6 4 0 0,-7 0 0 16,-9 6 120-16,0 3 8 15,0 1 24 1,-16 2-56-16,-6 3-24 0,-2-2-72 0,-3-2 0 0,-13 6-520 15,6-7-1600-15,4-12-6210 32</inkml:trace>
  <inkml:trace contextRef="#ctx0" brushRef="#br0" timeOffset="490323.0448">16176 17139 2760 0,'0'0'2561'0,"0"0"-537"31,0 0-280-31,0 0-359 15,0 0-425-15,0 0-168 0,0 0-24 16,0 0-32-16,-2-24-191 16,2 13 39-1,0-2-40-15,0-1-160 0,0-7-88 0,5 0-88 16,11-8-96-1,4-4-56-15,13-17-56 16,-4 6-1544-16,-5 7-3969 16</inkml:trace>
  <inkml:trace contextRef="#ctx0" brushRef="#br0" timeOffset="499676.5798">21642 13710 128 0,'0'0'7457'0,"0"0"-5048"16,0-2-265 0,0-2-151-16,0-3-577 31,0 0-488-31,-2 0-328 0,-2-6-80 0,-4 3-88 0,0-3-88 0,-3 5 65 15,-3-1-129 1,-3 6-56-16,-6 3-104 16,-4 0-104-16,-2 14-16 31,0 11-64-31,3 0-56 0,4 6-64 0,4-6-56 0,7 2-89 15,5-5-79 1,6-2 32-16,0-2-104 0,0-2-8 0,2-2 64 31,13-1 160-31,3-4 112 16,1 2-24-16,4-1-16 0,0-2-136 31,1-1-48-31,-2 1 32 16,0-1-129-1,-3-3 209-15,-4-1 96 0,-7 4 88 0,0-3-40 16,-6 2-56 15,-2-1 16-31,0 6 160 0,0 1 72 0,-4 4 80 0,-10 1-48 0,-1 0-32 0,-1-1-64 31,-5-2 96-31,4-4-32 16,-4-2-16-16,0-2 8 0,0-6 0 47,5 0-64-47,6-14-128 0,3-10-1128 0,7-3-4233 0</inkml:trace>
  <inkml:trace contextRef="#ctx0" brushRef="#br0" timeOffset="500100.6041">21767 13686 3088 0,'0'0'5337'0,"0"0"-3864"0,0 0-313 16,0 0-80 15,-85 112-376-31,68-64-400 0,7-1-176 0,6-3-72 16,4-9-40-1,0-8-8-15,7-10-8 0,9-6-56 16,1-7 56-16,5-4 0 15,1 0 56-15,2-16 40 0,2-6 0 16,-4-5 8-16,0 0 24 0,-3-5-24 31,-5-1 281-31,-3 2 151 0,-5-4 88 16,-5 1-96-16,-2 1-144 31,0 6-192-31,0 4-112 0,-5 8-80 0,-6 11-328 0,-13 6-1264 16,1 18-2465-16,1 4-5649 31</inkml:trace>
  <inkml:trace contextRef="#ctx0" brushRef="#br0" timeOffset="500568.6309">21788 13872 3952 0,'0'0'4209'0,"0"0"-2760"0,0 0-513 0,0 0-120 0,0 0-424 16,-4 2-248-16,4 7 224 31,10 1 88-31,5 1 168 0,3 6 129 16,3 1-265-16,0 0-40 31,4 2-224-31,0 0-72 0,-1-2-104 0,-4-5 8 0,0 0-48 0,-5-5 48 15,-1-2-48 1,-3-2-8-16,-1-4-40 16,-10 0-728-16,0 0-1953 31,0-1-8609-31</inkml:trace>
  <inkml:trace contextRef="#ctx0" brushRef="#br0" timeOffset="501589.6893">22328 13662 5737 0,'0'0'2264'0,"0"0"-375"16,0 0 23-16,0 0-664 0,0 0-656 31,0 0-159-15,0 0-81-16,0 0-152 0,-87-42-88 0,66 49-64 31,-2 10 48-31,1 1 160 0,-1 4 256 0,4 2-48 0,3 2-72 16,3 4-192-1,6 4-8 1,2 1-192-16,5 0 0 15,0 1 8 1,0-3-8-16,7-5 8 0,6-4 0 0,3-2-8 16,4-5 0-16,2-2-120 15,3-3 48-15,2-3 16 0,0-7-208 16,-1-2 40-16,1 0 56 31,-1 0-232-31,6-25-280 0,-8-1-1641 0,-5 0-7841 16</inkml:trace>
  <inkml:trace contextRef="#ctx0" brushRef="#br0" timeOffset="503749.8128">20571 12747 3208 0,'0'0'2361'0,"0"0"-1001"15,0 0 16 1,0 0 185 0,0 0-257-1,-5 0-112-15,5 0-24 0,0 0-79 0,0 0-281 16,0 0-200-16,0 0-400 15,0 6-208 1,9 10 0-16,9 6 0 0,-1 6 8 0,4 6 64 16,-1 3-64-1,0 3 8-15,0 4 40 0,5 0-48 16,-1 2-8-16,2 2 0 15,3-2-112-15,1-1-144 16,0-3 56-16,2-4 72 0,-6-5-24 31,-1-2 40-31,-4-9-64 16,-6-2 64-16,-5-6-64 0,-2-3 112 31,-4-6 56-31,-2-1 0 0,-2-2 8 0,0-2 0 0,3 2 8 16,-3-2 88-16,0 0-16 0,0 0 0 31,0 0-24-31,0-4-56 15,0-11-1265-15,-11-4-6544 0</inkml:trace>
  <inkml:trace contextRef="#ctx0" brushRef="#br0" timeOffset="504327.8459">20573 12816 5113 0,'0'0'3072'15,"0"0"-1751"1,0 0-121-16,0 0-32 0,0 0-448 0,-2 30 24 16,-5-4-96-16,1 4-255 31,-6 1-241-31,1-2-64 15,2-5-88-15,0-4 56 32,2-4-48-32,4-8-8 0,2-4-16 0,1-2 8 0,0-2-200 0,0 0-521 0,1-28-1519 15,11 3-2609 1,0-2-1368-1</inkml:trace>
  <inkml:trace contextRef="#ctx0" brushRef="#br0" timeOffset="504584.8606">20573 12816 2984 0,'22'-135'2265'0,"-22"132"-625"0,0 0 152 0,0 3-207 15,0 0-801-15,5 0-568 0,-1 0-112 31,4 10 360-31,2 2-56 0,-1 2-48 16,0 3 48 15,4-2-48-31,2 6-136 0,4-3-48 0,0-3-80 0,-1 2-8 16,1-1-72-16,-2 4-16 0,-5-2-736 0,-10-4-5689 31</inkml:trace>
  <inkml:trace contextRef="#ctx0" brushRef="#br0" timeOffset="506879.9919">21584 14353 1200 0,'0'0'2968'0,"0"0"-1895"0,0 0-609 0,0 0 424 0,0 0-88 15,0 0-400 1,0 3 264-16,0 3 321 0,-4 2-121 15,-2 4-280 1,-6 2-200-16,1 2-72 16,0 6-104-16,-3 0-128 15,4 2 40-15,-4 0-16 0,1 0-56 16,-1 0 8-16,-1 3-48 15,-4 1 48 1,2-1-32-16,-3 4 24 16,-5 1 32-16,-2 4 48 15,-4-1 96 1,-2 5-88-16,-5-1-40 0,-2 3 8 0,0 0 0 15,-3 2 80 1,4-1-88 0,-4-2 8-16,3-1 56 0,-2 1-72 0,1-2-80 31,-1-4 80-31,2 1-80 0,-3 1 32 0,1 3-40 15,0-1 8-15,-5 3-8 0,-5 2 0 32,2 3 32-32,-7-1-32 0,0 0 0 0,-3-2 0 15,2 0 0 16,3-4-8-31,3-3 8 0,5 0 0 0,3-3 41 0,6-6-41 0,2-2-8 16,3-1-129 15,-1-5 57-31,-1 0-112 0,1 0 32 0,-1 0 16 16,-1-2 88 15,1 1 56-31,-2-2 64 0,2-1-64 0,-1 1 8 0,3-6-48 16,-2-1 56-16,-1-2-16 31,-3-2 8-31,2 0 48 0,-5-2-48 0,-2 1-8 15,3 2-8 17,1 1 8-32,5 5-16 0,-1 3 16 0,3 1-16 0,4 4 16 0,-2 1-8 15,-4-2 8-15,4 0 48 47,-2-2 96-47,-3-4 16 0,1-1-8 0,-3 0 0 0,-3-3-55 16,-1 3-89 15,-4 0-8-31,-1 3 8 0,-5 5 0 0,2 0 0 0,0 6 0 0,4 0-8 0,3 1 8 47,3-2 120-47,7-2 0 0,0-6 32 0,6-3 208 0,0-6-16 15,0 2-72 16,0-3-104-31,0 0-120 0,-2-1 16 0,-2 3-64 0,3 2 112 0,-3-1-120 0,0 1 56 16,-2-4-136 15,2-1 80-31,2-1 0 0,-1-1 24 0,-1-1 32 16,0 0-32-16,-2-2-16 15,0 0 8-15,2 0-16 16,-2 2-48-16,-1 3 40 0,3-1 8 0,-1 1-56 47,4 0 56-47,-3 2 0 0,2-3 8 0,0 2-8 0,0-1 16 15,-3 0-8 17,3 0 0-32,4 2-8 0,-2 1 0 0,2 2 24 0,2 0-24 0,6 0 0 31,-1-2-8-16,7-1 8-15,-1-6 0 0,4 1 0 0,1-4 112 16,3 0-48-16,0 0-56 16,-2 0 160-1,2 0-64-15,-5 0-96 0,1 0 8 0,-6 0-8 16,1 0-8 15,1 2 104-31,-1-2-96 0,5 3 0 0,0-3-8 0,4 0 0 16,0 0-8-1,4 0 8 1,0 0-136-16,0 0 64 0,0 0 72 0,0 0 0 15,0 1 0-15,-3-1 56 47,-1 0 384-47,-2 0 192 0,-4 2-184 0,-1 1-208 0,3-2-144 0,-4 0-88 0,3 2 64 31,3-3-72-31,1 0-208 0,3 0-408 16,2 2-1072 0,0 2-2601-1,0 3-5505-15</inkml:trace>
  <inkml:trace contextRef="#ctx0" brushRef="#br0" timeOffset="507821.0457">17313 16602 3288 0,'0'0'2817'0,"0"0"-617"15,0 0-175-15,0 0-145 0,0 0-664 16,-2 0-551-16,0 0-401 15,-1 0 40-15,-1 0-104 0,-5 6 48 16,-4 4-240 0,0 2 16-1,-6 6-16-15,2 2 112 0,-2 2-112 16,2 0 0-1,-1 2-16-15,4-4-72 0,4 0 80 0,1-4-80 16,3 0-104 0,0-1-64-16,2-2 80 15,4 1-24-15,0-2 128 16,0-1-112-1,0-4 87-15,0-1-87 0,0 1 168 0,12-3-64 16,-2 0 72 0,3 1 16-16,4-3-16 0,1 2 8 0,-1 1-8 31,6-2 0-31,-1 1-88 15,2 1 88-15,-2-1 88 16,5 1-88 0,0 4-80-16,15 6-200 0,-4-3-1136 15,-5 2-3289 1</inkml:trace>
  <inkml:trace contextRef="#ctx0" brushRef="#br0" timeOffset="514688.4385">17037 16948 120 0,'0'0'2456'0,"0"0"-1080"0,-18 0-696 16,9 3-415-16,2 1-257 0,1-4-8 31,-7 1-120-15,3-1-961-16,-1 0-1367 0</inkml:trace>
  <inkml:trace contextRef="#ctx0" brushRef="#br0" timeOffset="517350.5907">10979 15649 2560 0,'0'0'2521'0,"0"0"-769"0,0 0-24 0,0 0 201 16,0 0 119-1,0-4-568 1,0 4-447-16,0 0-193 16,0 0-104-16,0 0-88 0,-5 11 8 15,-6 18-152-15,-8 15-240 16,-4 14-215-16,-5 10-49 0,0 3 0 0,3-7-41 15,3-8-151 1,5-10 48 0,3-11 88-16,3-10 48 0,0-6 8 15,2-7 8-15,2-4 40 16,-2-5-40-16,3 1 56 15,-1-4-64-15,0 0-424 0,1 0-792 16,1-7-3097 0,1-5-5841-1</inkml:trace>
  <inkml:trace contextRef="#ctx0" brushRef="#br0" timeOffset="517610.6056">10602 16121 7817 0,'0'0'4657'16,"0"0"-3529"-1,0 0-591 1,0 0-105-16,0 0-200 31,0 0-160-31,0 0-72 0,0 0 48 0,22 126 24 0,-13-92-64 16,1-6 40-1,-2-6-48-15,-1-8 0 0,-1-8 0 0,2-3 0 16,-2-3-8 15,3 0 8-31,7-23 88 0,1-11 8 0,10-26-96 0,-7 7-1417 31,-7 12-4584-31</inkml:trace>
  <inkml:trace contextRef="#ctx0" brushRef="#br0" timeOffset="518013.6287">10084 16881 11042 0,'0'0'2920'0,"0"0"-2079"0,0 0-545 16,0 0-40-16,0 0 184 31,17 118-200-31,-3-66-72 0,-6 2-88 16,1-5 16-16,-3-5-40 31,2-6 0-31,-6-9-56 0,-2-2-56 0,0-10-288 0,0-9-640 0,0-6-1737 16,-7-2-4648-16</inkml:trace>
  <inkml:trace contextRef="#ctx0" brushRef="#br0" timeOffset="518281.644">10161 16693 8873 0,'0'0'4225'0,"0"0"-2552"16,0 0-793 15,0 0-456-31,0 0-400 0,0 0-24 0,23-7-48 15,3 17 40 1,3 8 8-16,-3 2 0 0,-3 4-8 0,-7 2 8 16,-5 0-80-16,-9 0 80 31,-2 2 128-31,0 2-128 0,-7 0-104 0,-17 7-720 0,3-10-1369 31,4-6-3024-31</inkml:trace>
  <inkml:trace contextRef="#ctx0" brushRef="#br0" timeOffset="518564.6602">10395 16693 6305 0,'0'0'4673'15,"0"0"-2673"-15,0 0-567 16,0 0-385-16,0 0-568 0,0 0-368 15,0 0-112-15,-11 97-24 0,11-56 24 16,1 7 0 0,11-7-48 15,-1-2 32-31,3-5-40 0,-3-7 56 0,0-6-112 0,1-7 64 0,-2-8-24 15,-1-6-8 1,3 0 72-16,-2-20-136 16,-1-12 144-16,1-9 152 15,-7-4-152 1,-3-2-528-16,0 0-1193 15,-13 12-2159-15,-4 15-2794 0</inkml:trace>
  <inkml:trace contextRef="#ctx0" brushRef="#br0" timeOffset="518787.6729">10439 16915 7113 0,'0'0'4049'0,"0"0"-3593"16,0 0-112-1,0 0 440-15,0 0-376 0,0 0-128 0,127 78-240 16,-100-65-40 15,4-7-728-31,-4-1-1264 0,-6-5-2409 0</inkml:trace>
  <inkml:trace contextRef="#ctx0" brushRef="#br0" timeOffset="518948.6821">10626 16766 4352 0,'0'0'6994'0,"0"0"-5458"0,0 0-1160 0,0 0 425 16,0 0-281-16,0 0-192 16,125-74-104-16,-89 56-224 31,9-8-888-31,-8 2-1257 0,-10 4-3432 0</inkml:trace>
  <inkml:trace contextRef="#ctx0" brushRef="#br0" timeOffset="519117.6918">10811 16714 4320 0,'0'0'4849'15,"0"0"-3632"-15,0 0-521 0,0 0 120 32,0 140-8-32,12-96-336 15,-3-2-384 16,2-2-16-31,-5-5 8 0,4-1-80 0,-4-12-1280 0,-2-6-2833 0</inkml:trace>
  <inkml:trace contextRef="#ctx0" brushRef="#br0" timeOffset="519516.7146">11239 16540 8145 0,'0'0'2505'0,"0"0"-1705"0,0 0-32 0,-8 128 184 16,6-73-296 0,2 1-295-1,0-5-217-15,0-5-64 0,0-7-80 0,0-10 0 0,6-8-633 0,1-18-1007 31,-3-3-1401-31,-2 0-4360 0</inkml:trace>
  <inkml:trace contextRef="#ctx0" brushRef="#br0" timeOffset="520091.7475">11248 16506 6857 0,'0'0'2777'15,"0"0"-1561"-15,0 0-216 16,0 0-264-1,0 0-280-15,0 0-112 0,0 0-128 0,107 23 64 0,-92 13 33 0,-3 3-129 16,-7 0-64 0,-5-1 8-16,0-1-48 15,0-7 88-15,-17-4-72 31,0-8-96-31,-3-6-80 0,-1-6-24 0,2-4 56 0,5-2 40 16,6 0-40 15,3 0-152-31,5-6 104 0,0-2-8 0,11 2 48 16,12 0 56-1,3 1 40-15,3 4-40 0,0 1 0 0,0 0 56 16,-2 0-56-16,-3 0-176 16,-1-4-169-1,-3-2-71-15,-5-6-192 0,1-6 248 0,-3-6 48 16,-1-5-40 15,-3 0-64-31,-5-3-128 0,-4 5 16 0,0 4 56 0,0 6 368 16,-4 7 104-16,-13 9 392 31,2 1 64-31,-5 6-120 0,3 16 48 0,-2 6-72 15,7 5 96 1,0 4-24-16,7-3-152 16,5-2-96-16,0-6-64 0,0-6-64 31,17-6-8-31,0-6-80 0,7-6 80 0,3-2-8 0,5 0-336 15,-1-4-168 1,11-26-488 0,-9 4-761-16,-4-1-2864 15</inkml:trace>
  <inkml:trace contextRef="#ctx0" brushRef="#br0" timeOffset="520458.7685">11827 16546 2512 0,'0'0'5225'0,"0"0"-2880"15,0 0-553 1,0 0-192-16,0 0-775 31,0 0-457-31,0 0-296 0,-6 135 32 0,6-79 64 0,0 11 40 16,4 2-96-1,1 1-104-15,-3-2-8 0,0-6 48 16,0-10-96-16,3-12-216 31,2-18-616-31,-3-14-1289 0,0-8-3120 0</inkml:trace>
  <inkml:trace contextRef="#ctx0" brushRef="#br0" timeOffset="520710.7829">11817 16548 5873 0,'0'0'3256'16,"0"0"-2047"-1,0 0-225-15,0 0-296 16,0 0-424-16,0 0-264 16,33-37 24-16,-16 41-24 0,2 17 48 15,-7 5 64-15,0 4-96 16,-7 4 168-1,-5-2-160-15,0-4-24 0,0-4-56 0,-13-14-456 16,-1-6-1240 0,5-4-3633-16</inkml:trace>
  <inkml:trace contextRef="#ctx0" brushRef="#br0" timeOffset="520953.7968">11935 16455 3016 0,'0'0'3977'0,"0"0"-2337"0,0 0-111 0,13 113-169 0,-9-83-232 0,-1-4-488 15,6-10-352-15,0-7-280 0,-1-6 72 32,-1-3-72-32,0-9 40 0,-3-16 32 15,-4-6-80 16,0-2-208-31,0 1-512 0,0 6-680 0,-2 7-688 0,2 11-769 0,0 8 264 16,0 0-319-16</inkml:trace>
  <inkml:trace contextRef="#ctx0" brushRef="#br0" timeOffset="521168.8091">11935 16455 224 0,'122'14'1488'0,"-111"-14"-304"15,2 8 96-15,-1 14-95 0,-1 5-169 16,-3 6-208-16,-2 1 32 16,-2-1-320-1,-2-7-192-15,0-10-192 0,0-10-136 16,3-6 8-16,-1-6 224 15,-1-20 377 1,4-8-329-16,-1-5-176 0,-1 3-104 0,-1 7 8 16,2 6 48-1,-1 11-56-15,2 8-8 0,0 4-568 16,5 0-297-16,0 14-479 15,-3-1-2921 1</inkml:trace>
  <inkml:trace contextRef="#ctx0" brushRef="#br0" timeOffset="521335.8187">12297 16421 9690 0,'0'0'2656'0,"0"0"-2040"0,0 0-224 0,0 0-48 0,0 0-168 0,72-30-176 16,-38 14-400-16,-10 2-1680 31,-2 2-2993-15</inkml:trace>
  <inkml:trace contextRef="#ctx0" brushRef="#br0" timeOffset="521568.832">12387 16287 5777 0,'0'0'4161'15,"0"0"-3249"1,0 0-640-16,0 0 248 0,-9 112-16 15,9-69-240-15,0 1-256 16,9-3 96-16,0 0-48 0,2-7 8 0,-2-5 24 16,0-4 56-16,-1-7 160 15,-1-8-64 1,0-4 80-16,-1-6-264 15,2 0-24-15,0-24-32 32,1-11-1656-32,-5 2-7882 0</inkml:trace>
  <inkml:trace contextRef="#ctx0" brushRef="#br0" timeOffset="522870.9065">8372 13724 5761 0,'0'0'3977'0,"0"0"-2609"16,0 0 72-1,0 0-184 1,0 0-367-16,0 0-489 15,-13-30-208-15,10 27 64 0,-1 3 0 0,-6 6-32 16,-4 27-128-16,-13 20-96 16,-10 18-8-16,-7 16 8 0,-5 5-8 31,-2 0-136-16,-2-6 144-15,3-10-8 0,4-10-40 0,4-13 0 16,3-12 40 15,6-8 8-31,8-11 48 0,6-8-48 0,5-8-280 0,5-6-168 0,5 0-496 31,1-12-1017-15,2-12-639-16,1-2-2522 0</inkml:trace>
  <inkml:trace contextRef="#ctx0" brushRef="#br0" timeOffset="523669.9522">7572 14322 6569 0,'0'0'4049'0,"0"0"-3385"15,0 0-496-15,0 0 472 31,0 0 224-31,25 114-424 0,-21-70-248 32,0-6-112-32,-4-6-72 0,3-8 0 0,-3-5 0 0,0-5 72 15,0 1-32-15,0 2 56 16,0 2-96-16,0 2 0 0,0-6 0 31,8-2-8-31,6-9-120 16,9-4 16-16,2-10 24 0,10-20-24 15,2-12-72 1,14-21-488-16,-8 7-744 0,-12 12-3913 0</inkml:trace>
  <inkml:trace contextRef="#ctx0" brushRef="#br0" timeOffset="524227.9841">6658 14897 4721 0,'0'0'6641'0,"0"0"-4417"16,0 0-1287-1,0 0-153 1,0 0-312-16,0 0-232 0,0 0 64 31,4 125 40-31,3-65-136 0,3 4-88 0,-4 0-40 0,-2-1-72 16,4-7-8-1,-2-8-472-15,5-7-536 0,-2-12-1297 16,-4-14-3560 15</inkml:trace>
  <inkml:trace contextRef="#ctx0" brushRef="#br0" timeOffset="524419.9951">6710 14872 6145 0,'0'0'3160'15,"0"0"-1703"-15,0 0-377 0,0 0-88 32,0 0-280-32,0 0-272 0,109-57-231 15,-87 57-105-15,-2 0-104 0,-5 10-737 31,-3 12-1055-31,-10 3-2657 0</inkml:trace>
  <inkml:trace contextRef="#ctx0" brushRef="#br0" timeOffset="524701.0112">6743 15193 3952 0,'0'0'1513'0,"0"0"-273"0,0 0-344 16,0 0-224-16,114-41-288 0,-76 7-280 31,-1-4-104-31,-1-6-1240 0,-5-1-144 15,-4 8-441 1,-7 4 345 0,-9 11 1408-16,-7 14 72 0,-4 8 2177 0,0 6 47 0,-8 24-984 15,-10 8-728 16,2 6-136-31,-2 2-23 0,4 1-201 0,4-9-88 32,6-6-64-32,1-8-8 15,3-10-408-15,0-14-977 0,0 0-951 0,0 0-473 0</inkml:trace>
  <inkml:trace contextRef="#ctx0" brushRef="#br0" timeOffset="524962.0261">7065 14751 2696 0,'0'0'3937'0,"0"0"-1969"16,0 0-623-16,0 0-129 31,0 0-448-31,0 0-200 0,0 0 40 16,17 142-296-16,-9-83-216 31,4 0 8-31,-1-1-96 0,0-5 56 0,-2-5-64 0,0-10-48 15,-5-9-632-15,-2-6-712 16,-2-9-536-16,0-5-1065 0,-10-6-1600 0</inkml:trace>
  <inkml:trace contextRef="#ctx0" brushRef="#br0" timeOffset="525047.0309">6990 15156 4536 0,'0'0'2409'0,"0"0"-577"0,0 0-791 0,0 0-593 0,0 0-256 15,110-102-192 1,-66 84-120-1,-8 5-1905-15,-10 3-3800 0</inkml:trace>
  <inkml:trace contextRef="#ctx0" brushRef="#br0" timeOffset="525228.0413">7196 14929 7033 0,'0'0'2801'0,"0"0"-2121"0,0 0-384 16,0 0 248-16,0 0 96 31,133-50-168-31,-97 30-200 0,4-4-272 15,-12 5-1592-15,-7 4-2993 32</inkml:trace>
  <inkml:trace contextRef="#ctx0" brushRef="#br0" timeOffset="525378.0499">7381 14955 3688 0,'0'0'2977'0,"0"0"-1449"0,0 0-648 16,0 0-95-16,0 113-433 15,0-82-296-15,0 10-56 16,4-9-2121-16,-4-6-4424 0</inkml:trace>
  <inkml:trace contextRef="#ctx0" brushRef="#br0" timeOffset="525665.0663">7639 14841 7401 0,'0'0'4401'16,"0"0"-3601"-1,0 0-656 1,0 0 328-16,0 0 393 0,0 134-417 0,6-86-248 15,-1 1-112 17,0-8-88-32,-1-2 0 0,-4-7-80 0,0-4-560 0,0 0-785 0,0-8-2520 31,0-7-2968-31</inkml:trace>
  <inkml:trace contextRef="#ctx0" brushRef="#br0" timeOffset="526391.1078">7659 14863 4424 0,'0'0'4585'0,"0"0"-3152"31,0 0-761-31,0 0-240 0,0 0 448 16,0 0-224 15,51 0-344-31,-35 0-112 0,-3 0-40 0,-4 9-96 0,-4 10 48 15,-5 3 65-15,0 8 79 0,-14 4-216 0,-8 0-40 32,-3-5-152-32,1-6 32 15,3-6-33-15,6-7 81 31,7-7 72-31,3 0 80 16,5-3 105-16,0 0-185 0,0 0-80 0,18 0 7 0,4 0 73 0,5 0 8 31,0-9 73-31,-3-1-41 16,0 2-40-16,-3 5-361 31,-4 0-687-31,-1 3-144 0,1 0-136 0,1 0 447 0,3 3 465 0,0-1 264 0,2-1 56 47,0-1 88-47,-3 0-40 0,-3-6-8 0,-1-8 48 15,-7-2 8 1,-3 1 80-16,-6-1 176 0,0 1 136 0,-2 5 329 0,-16 2-257 16,-1 2-192-16,-4 6-104 31,0 0-40-31,4 5 80 0,3 14 0 15,5 7-152-15,9 2 40 47,2 3-16-47,0-7-72 0,7-4 8 0,13-6 32 0,-1-7-48 0,4-4-80 0,-1-3-520 16,3 0-352-1,-5-20-889 1,2-18-471-16,-7 2-409 0,-1 1-526 0</inkml:trace>
  <inkml:trace contextRef="#ctx0" brushRef="#br0" timeOffset="526568.1179">8071 14939 2712 0,'0'0'2425'0,"0"0"263"0,0 0-671 0,0 0-1041 0,0 0-632 31,0 0-240-15,0 116-88-16,0-63-8 0,10 3 56 0,-2 3-56 15,1-2 0-15,-3-3 56 16,-1-4-64-1,0-7 56-15,-3-9-56 0,2-15-136 0,-2-8-1312 16,-2-11-3265 0</inkml:trace>
  <inkml:trace contextRef="#ctx0" brushRef="#br0" timeOffset="526802.1313">8116 14895 5753 0,'0'0'3897'0,"0"0"-3345"0,0 0-328 0,0 0 8 15,0 0 8-15,73-18 8 16,-60 38-80 0,-3 14 0-16,-10 10 96 15,0 7-80 1,-12 0-64-16,-7-2-120 15,-6-11-176-15,4-11-288 0,4-18-720 0,5-7-1353 16,7-2-1904 0</inkml:trace>
  <inkml:trace contextRef="#ctx0" brushRef="#br0" timeOffset="527097.1482">8278 14946 16 0,'0'0'3296'16,"0"0"-1143"-16,0 0-449 16,0 0-176-1,0 0-287-15,23 112-409 16,-23-88-112-16,0-9-288 0,0-4-304 15,6-10-128-15,3-1 0 16,0-1-160-16,0-21 72 16,2-10-96-1,-2-4-512-15,0-3-56 0,0 7 344 0,-5 8 360 16,1 12-16-16,-5 10 64 15,2 2 352 1,-2 0-40-16,2 7-168 16,0 8-136-16,3-5-8 0,0-2-280 31,-1-3-961-31,0-4-1287 0,-2-1-73 0</inkml:trace>
  <inkml:trace contextRef="#ctx0" brushRef="#br0" timeOffset="527195.1538">8443 14955 2968 0,'12'0'1873'0,"1"0"-81"15,3-1-512 16,1-6 136-31,3-3-527 0,-2 0-369 0,2-6-352 0,-2 0-168 0,2-13-880 0,-6 8-2185 32,-4 1-3895-17</inkml:trace>
  <inkml:trace contextRef="#ctx0" brushRef="#br0" timeOffset="527369.1638">8532 14757 5777 0,'0'0'4281'0,"0"0"-3265"0,0 0-440 31,0 0-24-31,-15 122 24 16,15-78-312-16,0-4-136 0,0-6-24 15,9-8-8 1,-1-8-40-16,4-7 16 0,-3-8-72 0,1-3-104 16,4-18-768-16,-5-8-1144 31,-7-3-7722-31</inkml:trace>
  <inkml:trace contextRef="#ctx0" brushRef="#br0" timeOffset="528420.2239">7441 10588 6529 0,'0'0'3033'0,"0"0"-1217"16,0 0-184 0,0 0-327-16,0 0-201 0,0 0-520 0,-56 63-224 15,23-14-8 1,-10 11 88-16,-6 11-144 0,0 3-136 15,0-5 32-15,6-12-24 0,10-13 16 32,8-10-120-32,10-14-56 15,7-7-8 1,5-8-56-16,0-3-360 0,1-2-456 0,0-6-840 15,0-6-3801-15</inkml:trace>
  <inkml:trace contextRef="#ctx0" brushRef="#br0" timeOffset="528659.2376">7065 10876 8921 0,'0'0'2625'0,"0"0"-1353"0,0 0-600 0,0 0-216 16,0 0-183-16,-8 139-97 31,4-86-72-31,-1-3-48 0,3-12-8 0,-2-9 24 0,1-8-16 0,3-9 112 16,-1-7 64 15,1-3-56-31,0-2-32 0,0 0-144 0,15-11-64 15,14-16 16 1,22-27-712-16,-4 6-2001 0,-10 4-5185 16</inkml:trace>
  <inkml:trace contextRef="#ctx0" brushRef="#br0" timeOffset="529292.2738">5714 11819 1280 0,'0'0'8802'0,"0"0"-6626"15,0 0-1368 1,0 0-512-16,-125 110-200 0,107-52 16 0,12 2-32 16,6-4-32-16,0-12-48 0,4-11 8 31,16-9-8-31,0-10-168 15,2-5 16-15,1-8 24 32,-4-1 16-32,0 0 112 0,-6 0 8 0,-6 0 72 0,-3 0 24 15,-4 0 0 1,0 6 16-16,0 7-56 0,-11 8-64 15,-11 0-240-15,4-6-1648 32,3-7-4913-32</inkml:trace>
  <inkml:trace contextRef="#ctx0" brushRef="#br0" timeOffset="529487.2849">5930 11808 8649 0,'0'0'3129'0,"0"0"-1825"0,0 0-616 16,0 0-287-16,-38 131 119 15,19-74-304 1,4-1-160-16,2-6-56 16,5-8-384-16,0-8-1185 31,4-15-1191-16,4-10-2385-15</inkml:trace>
  <inkml:trace contextRef="#ctx0" brushRef="#br0" timeOffset="529670.2954">5924 11697 5801 0,'0'0'4297'0,"0"0"-2569"0,0 0-704 0,0 0-464 16,0 0-472-16,11 102 280 0,-5-39-63 31,3 3-121-31,-2-4-104 16,0-6-8-16,1-8-72 0,-4-8 0 31,1-8-136-31,-5-4-697 0,0-8-903 0,-2-6-3945 0</inkml:trace>
  <inkml:trace contextRef="#ctx0" brushRef="#br0" timeOffset="529827.3044">5847 12106 7241 0,'0'0'2329'16,"0"0"-657"15,0 0-608-31,0 0-432 0,121-70-344 0,-79 30-288 0,-7 6-1544 16,-6 0-5289-16</inkml:trace>
  <inkml:trace contextRef="#ctx0" brushRef="#br0" timeOffset="530008.3147">6099 11661 9522 0,'0'0'4432'0,"0"0"-4007"0,0 0-289 16,0 0 64-16,0 0-32 0,108-50-168 31,-62 32-344-31,-11 6-1873 0,-8 2-3360 0</inkml:trace>
  <inkml:trace contextRef="#ctx0" brushRef="#br0" timeOffset="530157.3232">6217 11745 5817 0,'0'0'2784'0,"0"0"-1151"0,0 0-393 0,-4 142-40 0,4-100-528 15,0-3-368-15,2-7-152 32,11 1-152-32,1-7-1144 0,-5-7-3129 15</inkml:trace>
  <inkml:trace contextRef="#ctx0" brushRef="#br0" timeOffset="530606.3489">6679 11489 7641 0,'0'0'4425'0,"0"0"-2921"0,0 0-239 0,0 0-529 16,0 0-408 15,0 0-176-31,0 158-64 16,-7-84-40-16,1 0 16 15,-4-4-64-15,4-12-120 0,1-10-640 16,1-16-649-16,0-13-591 0,-2-13-2361 15,2-6-2176 1</inkml:trace>
  <inkml:trace contextRef="#ctx0" brushRef="#br0" timeOffset="531175.3815">6669 11594 5513 0,'0'0'2392'0,"0"0"-751"0,0 0 31 16,0 0-184-16,0 0-544 0,63-74-479 15,-43 72-233 1,0 2-184 0,1 2-40-16,-4 22 8 15,-5 7 136 1,-8 6-24-16,-4 9 48 0,0 1-72 0,-21-1-64 0,-3-4-40 15,-3-6-112-15,1-7-240 32,1-11-96-17,7-5 15-15,7-7 17 31,6-6 96-31,5 0-96 0,0 0-128 0,18-12 336 0,9-2 200 16,5 0-56-16,7-2 64 31,0 2 0-31,-4 3 0 0,-4-2 8 0,-2 1 8 0,-4-2-8 0,-5 3-8 16,-2-6-8 15,-5-2 0-31,1 0-72 0,-6-6 16 0,-1-1-104 0,-3 2-152 0,-4 2 136 16,0 8 184-16,0 6 24 31,-2 5 584-31,-11 3 248 0,-5 0-168 15,3 3-256 17,-4 15-40-32,4 5-167 0,-1 1-73 0,8 2-104 0,-1 2 32 0,7-4-32 0,2-4-48 15,0-2 0 1,2-6 0-16,13-6 0 15,5-4-8 1,2-2-144 0,5 0-457-16,2-8-647 0,10-20-488 15,-10 1-2265-15,-1 4-2120 0</inkml:trace>
  <inkml:trace contextRef="#ctx0" brushRef="#br0" timeOffset="531432.3962">7140 11520 5497 0,'0'0'3040'15,"0"0"-1791"-15,0 0-9 0,0 0-144 16,0 0-432-16,-4 147-408 15,4-95-120 17,-3 1-120-32,3 1-16 0,0-1-360 0,0-4-968 15,0-13-1521 1,0-14-1944-16</inkml:trace>
  <inkml:trace contextRef="#ctx0" brushRef="#br0" timeOffset="531712.4122">7158 11451 5553 0,'0'0'2888'0,"0"0"-1639"0,0 0-249 0,0 0-296 0,0 0-56 16,0 0-176-1,0 0-104-15,0 0-96 0,0 0 248 16,86 117 41-16,-103-74-217 16,-10 1-136-16,-4-2-208 31,2-6-152-16,2-10-1481-15,8-10-1103 0,11-13-2281 0</inkml:trace>
  <inkml:trace contextRef="#ctx0" brushRef="#br0" timeOffset="531888.4223">7260 11540 5881 0,'0'0'3168'0,"0"0"-2239"16,0 0-617-1,0 0 264 1,0 0 8-16,0 0-272 0,0 107-192 0,0-93-40 0,0-6-80 31,2-5 8-31,1-3-8 0,1 0 0 16,0-7-8-1,2-15-200-15,2-14-1144 0,-4 4-2905 0,-1 3-1887 0</inkml:trace>
  <inkml:trace contextRef="#ctx0" brushRef="#br0" timeOffset="532156.4376">7260 11540 2960 0,'78'-39'1801'0,"-71"48"-345"0,0 1-96 0,-2 3-112 0,3 0-87 15,-4-1-465-15,3-2-440 0,-2-2-152 32,-1-6-96-32,0-2-8 0,1 0-256 0,1-2-48 31,2-14 64-16,-3-1 112-15,0 0 112 0,0 3 16 16,-1 3 0-16,-2 6 8 0,0 2 0 31,0-1-8-31,4 4-168 0,-4 0-1345 0,-2 0-663 0,2 0-593 16</inkml:trace>
  <inkml:trace contextRef="#ctx0" brushRef="#br0" timeOffset="532250.443">7443 11489 2936 0,'0'0'3233'0,"0"0"-1017"0,0 0-1264 16,0 0-175-16,0 0 191 0,0 0-312 31,46 0-336-31,-25 0-152 15,-1 0-104 17,-1-6-64-32,6-11-808 0,-7 2-1248 0,-5 4-2553 0</inkml:trace>
  <inkml:trace contextRef="#ctx0" brushRef="#br0" timeOffset="532414.4523">7552 11393 4440 0,'0'0'2425'0,"0"0"-921"47,0 0-135-47,0 0-377 0,-9 104-400 0,9-67-320 0,0 1-144 0,0-3-120 0,6-3 96 0,4-9-40 15,3-2-64 17,5-15-8-32,-3-4-1320 0,1-2-3897 0</inkml:trace>
  <inkml:trace contextRef="#ctx0" brushRef="#br0" timeOffset="534526.5731">3414 15091 5153 0,'0'0'4489'0,"0"0"-2481"16,0 0 56-1,0 0-183-15,0 0-425 0,0 0-568 16,-29-15-272-16,16 15-311 16,-3 0-153-1,-1 10-136-15,-1 10-16 16,2 4-56-16,5 2 48 0,2 2 8 0,7-4 0 15,2-2-64-15,0-2-16 32,0-2 8-32,7-3 23 0,6-7 49 0,5 1-16 15,2-1 8 1,2-4-40-16,0 2-56 0,1-1-104 15,-4-1-24 1,-3-2 8-16,-5 2 112 0,-6-3 8 0,-2 3 96 16,-3 2 8-1,0 7 80-15,-7 4 24 16,-9 7-32-16,-2 2-72 31,-5 2-208-31,4-3-616 0,-10-7-1032 0,4-8-1985 0,8-8-3489 0</inkml:trace>
  <inkml:trace contextRef="#ctx0" brushRef="#br0" timeOffset="535047.6029">3624 15009 7097 0,'0'0'2897'0,"0"0"-753"15,0 0-512-15,0 0-511 32,0 0-753-32,0 0-288 0,0 0-72 0,-20 140-8 15,34-96 48 1,-1-3-48-16,3-7 8 0,-3-8 0 0,2-8-8 15,-1-6-48-15,-1-6 40 16,0-6-136 15,0 0-16-31,-1 0 152 0,-1-6 8 0,-2-12 152 16,-1-4 32-1,0-6 96-15,-4-4 120 0,-4-5 248 0,0 2 0 16,-2-1-176-16,-16 0-240 16,-7 5-232-1,-1 11-24-15,1 13-752 16,5 11-784-16,7 22-1281 15,5 6-3080 1</inkml:trace>
  <inkml:trace contextRef="#ctx0" brushRef="#br0" timeOffset="535406.6235">3711 15210 1536 0,'0'0'5585'16,"0"0"-3753"15,0 0-543-31,0 0-97 0,0 0-64 0,0 0-464 0,0 0 48 0,36 0 17 16,-9 4-225 15,4 6-24-31,0 0-184 0,2 2-120 0,-2 2-40 16,-2-4-128 15,-2-1-8-31,-3-5-408 0,1-4-1320 0,-9-3-2297 0,-5-9-4001 0</inkml:trace>
  <inkml:trace contextRef="#ctx0" brushRef="#br0" timeOffset="535807.6464">4129 14935 7209 0,'0'0'4713'0,"0"0"-2905"15,0 0-207-15,0 0-65 16,0 0-672 15,0 0-576-31,-24 87-280 0,17-36-8 0,1 8 48 0,1-1-48 0,1-5 8 0,2-6 8 31,0-8-8-31,2-10-8 16,-3-4-440-16,1-10-392 16,2-9-328-16,-3-6-673 0,3-6-1183 15,0-13-4194-15</inkml:trace>
  <inkml:trace contextRef="#ctx0" brushRef="#br0" timeOffset="536045.66">4100 15023 5753 0,'0'0'4089'0,"0"0"-3057"0,0 0-272 0,0 0 176 16,0 0-296 0,0 0-80-16,0 0-15 15,90 49-105 1,-63-19 56-16,-1 0-120 0,-1-2-168 0,-3-2-112 47,-4-4-40-47,-5-6-56 0,1-3-328 0,-8-4-1064 0,1-5-1745 0,-5-4-3929 15</inkml:trace>
  <inkml:trace contextRef="#ctx0" brushRef="#br0" timeOffset="536268.6728">4553 14747 7377 0,'0'0'2929'0,"0"0"-1761"16,0 0-760-16,0 0 24 0,-49 111 152 31,36-64-288-31,2 6-80 15,-1-2-152-15,3-5-48 16,-1-4 56 0,2-5-16-16,0-7-56 0,1-7 0 0,3-4 0 15,-4-7-352-15,4-6-1192 0,-2-6-3289 16</inkml:trace>
  <inkml:trace contextRef="#ctx0" brushRef="#br0" timeOffset="536597.6916">4501 14791 4745 0,'0'0'1896'0,"0"0"-720"0,0 0-72 0,0 0-543 16,0 0 359-16,0 0-96 15,0 0-224 1,94 63 120 0,-80-26 144-16,3 1-151 0,1-2-305 15,3-2-216 16,3-1-80-31,2-6 0 0,1-2-112 0,-2-1 24 0,-5 0 32 0,0-2-16 0,-4 3-40 32,-3-4-656-17,1 5-993-15,-6-9-1111 0,-4-4-3122 0</inkml:trace>
  <inkml:trace contextRef="#ctx0" brushRef="#br0" timeOffset="539318.8472">5457 12761 4889 0,'0'0'2648'0,"0"0"-1288"0,0 0-39 0,0 0 15 0,0 0-256 15,0 0-440 1,0 0-152-16,0 3-31 0,-4 12 47 0,-7 12-256 16,-5 8-120-1,1 10 0 1,-3 8-64-16,3 2-48 0,1 7 32 15,1 3-40-15,-3 5 40 16,1 4-48-16,-6 4 8 0,-6 4-8 16,-2 2-16-16,-4 3-56 31,-5 0-16-31,-1-6 88 0,-2-2-64 15,3-6 56 1,5-6 0-16,4-5 8 0,2-8-8 0,5-4 8 16,2-2 0-16,2-4 0 31,0-2 0-31,2-6 0 0,3-6 0 15,5-5 0 17,-2-10 0-32,8-8 8 0,-2-4-8 0,1-3 56 0,1 0 184 0,-2 0-240 15,0-31-192-15,2-1-1169 31,-2-1-3544-31</inkml:trace>
  <inkml:trace contextRef="#ctx0" brushRef="#br0" timeOffset="539655.8665">4887 13991 6465 0,'0'0'4577'15,"0"0"-3497"1,0 0-776-16,0 0-192 0,0 0 32 16,-22 154-64 15,15-96 16-31,1 3-40 0,-2-6-48 0,2-6 8 0,2-7 40 0,-1-9-56 15,3-8 0 17,2-7 0-32,-2-7 120 0,2-6 64 0,0-3-80 15,0-2-96 1,4 0-8-16,19-7 0 0,6-10 0 0,11-7-152 15,29-12-792-15,-12 7-1848 32,-3 8-4650-32</inkml:trace>
  <inkml:trace contextRef="#ctx0" brushRef="#br0" timeOffset="540289.9028">5152 15202 6785 0,'0'0'2985'0,"0"0"-1249"15,0 0-304 1,0 0-496-16,0 0-591 0,0 0-345 0,34 0 16 31,8 0 64-15,12 0 120-16,13-11 32 0,12-4 176 0,10-5-32 0,7-6-200 15,3-2 40 1,-1-5-112-16,-5 1-104 0,-3 3-24 0,-13 4 24 16,-12 7-8-1,-16 8-136 1,-16 7-56-16,-14 3-256 15,-19 0-456-15,-12 0-321 0,-17 7-4680 32</inkml:trace>
  <inkml:trace contextRef="#ctx0" brushRef="#br0" timeOffset="540736.9284">5043 15069 5473 0,'0'0'4721'0,"0"0"-3017"16,0 0-264 0,0 0 1-1,0 0-769-15,0 0-432 0,0 0-176 0,-69 111-64 16,43-68 8-1,-3-4-16-15,2-3-104 0,6-7-8 0,8-10 120 16,7-4-8 0,6-5-72-1,0-1-96-15,19 1 72 0,8-3 104 16,9-2 0-1,4-5 72-15,2 0-72 0,21 0 0 0,-9-12-1257 16,-10 2-3736-16</inkml:trace>
  <inkml:trace contextRef="#ctx0" brushRef="#br0" timeOffset="541746.9861">4974 15639 4456 0,'0'0'2377'0,"0"0"-1521"16,0 0-592-16,0 0 144 0,0 0 328 31,0 0-255-31,53 84 71 0,-19-61-16 0,4 0-120 0,6-1-8 31,6 3-144-15,2-5-56-16,4-2 24 0,5-2-80 15,-2-2-72-15,4 0-64 31,-1-2-8-31,3 0 0 0,-3 2 40 0,3 2 24 0,-3 2 32 0,4-1 200 32,0 4-64-32,1 1 8 15,4 2 232-15,1 1-127 0,1-2-9 16,7 2-128-1,0-1-80-15,3-1-72 0,-1 1-56 16,-4-1 72-16,-4 1-72 0,-5-1 40 31,-2 0-40-31,-5-2 8 16,1 0-16-16,-3 0 8 0,-2-4 0 0,2-1 8 31,-2 1 24-31,-1-6 24 0,1 1-32 0,3 0-32 16,-1-3 0-16,0-1 8 15,-2 1-8 1,2-1 0-16,-4 0-80 15,2 0 72-15,-2 2-112 0,-3-3-16 32,1 2-8-17,-3-1 48-15,-2 0 32 0,-2-2 56 0,-1 3 8 0,1-1 0 16,0 0-8 15,2-2 8-31,-1 2-8 0,0-3 8 0,1 1-8 0,-3 0 8 0,2 0 0 16,-4-1-8-1,1 0-160-15,-1-1-16 0,0-1 112 0,1 1 64 31,2-2-56-15,0 0 64-16,-1 0-16 0,1-2 16 0,0 0-8 16,-2 1 0-16,1 3 0 15,1 1-8 1,0 1 8-16,2 1 8 0,0 0 0 0,0-1-8 31,0-2 8-15,-5-2-8-16,-3-2 8 0,-5 0 8 0,-12 0-8 15,-9-10-1009-15,-15-2-4424 0</inkml:trace>
  <inkml:trace contextRef="#ctx0" brushRef="#br0" timeOffset="542671.039">4956 15666 864 0,'0'0'5097'0,"0"0"-3057"0,0 0 129 0,0 0-345 15,0 0-384 1,0 0-191-16,-18 0-521 0,18 0-296 16,0 0-120-16,0 5-104 15,0 15-144 1,0 8 48-16,12 8 64 31,-4 5-40-31,1-3-120 0,1 0-8 0,-6-6 64 0,0-2-72 0,1-6-104 16,-5-2-904-1,0-4-1569-15,0-8-4192 0</inkml:trace>
  <inkml:trace contextRef="#ctx0" brushRef="#br0" timeOffset="542953.0551">5061 15713 4352 0,'0'0'3313'0,"0"0"-1048"0,0 0-641 0,0 0-192 31,0 0-472-31,0 0-527 16,0 0-25-16,49-8 240 15,-22 1-144-15,4-2-256 0,2 1-88 31,-2-2-72-31,1 0-88 0,-3 3-256 16,-8 1-1937-16,-7 3-10257 0</inkml:trace>
  <inkml:trace contextRef="#ctx0" brushRef="#br0" timeOffset="558643.9526">11850 10393 8129 0,'0'0'3225'31,"0"0"-2009"-31,0-1-128 0,0-4 161 16,0-1-249-1,0-1-440-15,4-4-312 0,5 1-88 0,2 2-48 16,5 2-24-1,4 2-24-15,9 0-56 0,9 4 80 32,9 0-8-17,8 0 0-15,6 0-8 0,10 0-72 0,2 0 16 0,1-2 40 31,1-2-56-31,-1-3 8 0,-2 1 40 0,-10-3 0 0,-9 3-40 16,-10 2-8 0,-14 2 0-16,-10 0 0 15,-5 0 0-15,-3 2 0 16,-2-2 0-1,3-1-104-15,-4-3-520 16,-4 1-1688-16,-4 2-8187 0</inkml:trace>
  <inkml:trace contextRef="#ctx0" brushRef="#br0" timeOffset="560361.0508">19376 3184 3448 0,'0'0'2249'16,"0"0"-465"-1,0 0 145-15,0 0-545 0,0 0-320 0,0 0-560 16,-9 0-312-1,16 3-192-15,18 1 176 16,10 1 320 0,10 1 88-16,10-1-47 0,13-3 7 0,7-2-232 15,11 0 136-15,26 0-168 16,-7-7-40-1,4-4-176-15,-2-2 32 0,-20 4 56 0,3-2-104 32,-15 4-40-17,-16 0-16-15,-14 1-96 16,-16 6-48 15,-10 0-1192-31,-19 0-3425 0</inkml:trace>
  <inkml:trace contextRef="#ctx0" brushRef="#br0" timeOffset="561690.1268">20961 14137 7801 0,'0'0'4401'0,"0"0"-3817"0,0 0-288 0,0 0 504 31,0 0 201-31,127 12-297 16,-81 0-232-16,8 0-208 0,6 0 152 15,2 0-112 1,7 0-136-16,5 0 80 0,1-1-184 0,0 3-16 0,-7-1 0 16,-7 4-40-1,-11-2-8 1,-11 3 0-16,-10-1-320 31,-27-2-624-31,-2 0-800 0,-4-9-3417 0</inkml:trace>
  <inkml:trace contextRef="#ctx0" brushRef="#br0" timeOffset="563121.2087">3161 15930 5313 0,'0'0'2264'0,"0"0"-1512"15,0 0-488 1,0 0 24-16,0 0 72 0,66-31-47 0,-34 25 207 16,3-1-88-1,10-2 112-15,6 0-8 0,11-4 0 16,12 0 64-1,28-7-64 1,32-6-256-16,24-9-136 0,7-1-88 0,-29 4-40 16,-33 5 32-16,-36 13-8 31,-9-3-32-31,2 3-8 0,-3-1 80 15,-5 4-72-15,-17 5 0 16,-17 4-8 0,-18 2 0-16,0 0-784 0,-20 0-4105 0</inkml:trace>
  <inkml:trace contextRef="#ctx0" brushRef="#br0" timeOffset="571867.7089">12895 10343 1400 0,'-2'0'1408'0,"2"0"-176"0,-2 0 729 16,0 0 159-16,2 2-191 0,0-2-433 15,0 2-456 1,0-2-424-16,0 0-160 15,2 2 25 1,13 0 31-16,3-2 0 0,7 0-144 0,6 0 88 16,7 0 104-16,8-6-192 0,5-8-64 15,8 1-56-15,3 0-48 16,-2 5-192-16,-4 4 0 15,-5 4 0 1,-8 0 96-16,-10 0-104 16,-8 0 0-16,-8 8-8 15,-17 9-512 1,0-2-1672-16,-5-1-6874 0</inkml:trace>
  <inkml:trace contextRef="#ctx0" brushRef="#br0" timeOffset="585189.4709">1113 3551 5169 0,'0'0'4873'0,"0"0"-2665"16,0 0-71-16,-18-8-425 0,16 6-176 16,2 2-431-16,0 0-433 0,-3 0-264 31,3 0-352-31,0 4-56 0,0 22-304 0,0 19 144 15,12 16 160 1,3 21 80-16,3 9-16 16,-3 1-64-16,-1-2-88 15,-1-11-80-15,-1-15-104 0,-4-14 48 16,1-12 103-16,-1-15 121 0,-6-8-64 31,0-9-96-31,-2-6-400 16,0-4-832-16,-14-14-2569 31</inkml:trace>
  <inkml:trace contextRef="#ctx0" brushRef="#br0" timeOffset="585868.5097">1035 3391 7497 0,'0'0'2545'0,"0"0"-1793"15,0 0-144-15,0 0-80 31,0 0 0-31,0 0-72 0,146 22-200 16,-111-6 0 0,-2 0 24-16,-4 2-72 0,-5 3-55 0,-6-2 103 15,-9 5 128-15,-8 2 160 16,-1 5-40-1,0 2 40-15,-16 3-80 0,-7 3-128 0,-2-5-144 32,1 0-64-17,2-6-128-15,4-3-24 0,3-8-1008 0,5-3-1801 16,8-8-5304-1</inkml:trace>
  <inkml:trace contextRef="#ctx0" brushRef="#br0" timeOffset="586222.53">1472 3750 8729 0,'0'0'4521'0,"0"0"-2688"0,0 0-697 0,0 0-384 0,0 0-104 0,0 0-464 0,-98 53-176 16,88-6-8 15,6 7 0-31,4 1-64 0,0-10-136 0,4-4-24 16,12-11-112-16,-3-10 0 31,1-8-136-31,1-12-320 16,1 0-64-16,2-16 311 0,0-21 425 0,2-10 64 0,-5-7 56 15,1-5 8 1,-5 7 8-16,-4 13 120 15,-3 12 273-15,-2 14 399 16,-2 13 256 0,0 0-1064-16,0 19-16 0,0 15 16 0,0 9 96 15,0 1-96-15,0-3-368 31,0-7-968-31,12-11-585 0,-3-11-1143 0,-1-12-2138 16</inkml:trace>
  <inkml:trace contextRef="#ctx0" brushRef="#br0" timeOffset="586480.5447">1663 3792 3344 0,'0'0'2633'0,"0"0"-185"31,0 0-855-31,0 0-1217 16,0 0 0-1,0 0 96-15,0 0-160 0,9 124 72 0,-9-92-376 0,0-6 32 0,0-5-40 16,0-12-336-16,2-6 16 31,1-3 256-31,-1-3 64 0,2-14 120 16,1-4-32-16,1-1 40 31,3 1-56-31,5-1-72 0,-3 1-96 0,5 4-144 0,1-6-456 15,-1 7-1161 1,-3 2-3200-16</inkml:trace>
  <inkml:trace contextRef="#ctx0" brushRef="#br0" timeOffset="586838.5652">1831 3836 9690 0,'0'0'4697'0,"0"0"-3665"0,0 0 8 0,0 0-296 16,0 0-440-1,0 0-96-15,0 0-48 16,0 0-72 0,140-48-88-16,-114 36-40 0,1-4-928 0,-9 2-1688 15,-7 2-3162 16</inkml:trace>
  <inkml:trace contextRef="#ctx0" brushRef="#br0" timeOffset="587061.578">1935 3653 6369 0,'0'0'2856'0,"0"0"-2055"15,0 0 327 1,0 0 144-16,-2 118-352 16,2-75-568-1,0 2-176 1,4-3-48-16,3-6-112 0,2-7 41 0,-2-8-57 0,0-10 0 0,5-8-145 31,2-3-63-31,17-41-256 0,0-5-936 0,-4-5-3857 0</inkml:trace>
  <inkml:trace contextRef="#ctx0" brushRef="#br0" timeOffset="587710.6151">2240 3577 5433 0,'0'0'5769'0,"0"0"-4257"31,0 0-1120-31,0 0-320 0,0 0 232 15,0 0 56-15,0 0-151 16,129-70-169-16,-91 48-40 16,-5 0-281-16,-1 4-503 0,-8 2-600 15,-5 6 96-15,-11 4 167 31,-5 4 689-31,-3 2 432 0,0 0 801 0,-1 0 255 16,-9 0 240-16,-2 6-360 31,3 9-312-31,1-1-152 0,-1 13-255 0,1 5 23 0,6 11-80 16,2 7-8 15,0 5 24-31,0 8-8 0,0 1-64 0,0-2-24 0,2-3-24 47,6-9-56-47,-2-13 8 0,-1-7-8 0,-3-9 64 0,-2-9-56 0,0-9 56 0,0 0 184 15,0-3 328 17,-4 0-176-32,-13 0-240 0,0 0-160 0,-1-3-104 15,1-3-96 16,3 0 72-31,4 1 88 0,7 3 40 0,-2-1 16 0,5 3 192 0,0 0-184 16,0-1-24-16,5-2-280 31,16-1 280-31,8-2 248 0,8-3 120 16,3 1-64 15,2-2-96-31,1 3-208 0,11 7-312 0,-8 0-1872 0,-11 0-6978 0</inkml:trace>
  <inkml:trace contextRef="#ctx0" brushRef="#br0" timeOffset="588174.6416">2920 3385 5657 0,'0'0'2128'16,"0"0"-183"-1,0 0-369-15,109 106-240 0,-73-62-184 0,-7 6-375 32,-10 8-337-17,-9 5-200-15,-10 4-32 0,-7 6-40 16,-28-1-168-16,-30 14-240 15,4-19-1545-15,1-15-3368 0</inkml:trace>
  <inkml:trace contextRef="#ctx0" brushRef="#br0" timeOffset="588862.681">881 3870 7681 0,'0'0'2849'0,"0"0"-1121"16,0 0-432 0,0 0-711-16,0 0-217 15,0 0-128 1,0 0-240-16,-114 37-16 0,106 13 8 0,4 7 8 15,4 8 8-15,0-2 40 16,0 2 72 0,12-7-112-1,15-6-8-15,29-6-808 0,-3-13-2297 31,-1-15-5033-31</inkml:trace>
  <inkml:trace contextRef="#ctx0" brushRef="#br0" timeOffset="613261.0765">5164 3248 8585 0,'0'0'3281'0,"0"0"-952"16,0 0-433-16,0 0-224 15,0 0-263 1,-19-3-457-16,19 3-456 0,0 0-384 0,0 14-112 16,0 9-216 15,0 14 160-31,0 5 56 0,0 6 16 0,0 0-8 0,0 0 40 15,0-2-40 1,0-4-8-16,0-6-128 0,-2-5-144 16,2-9-160-16,0-6-192 15,0-12-553 1,0-4-935-16,0 0-3897 0</inkml:trace>
  <inkml:trace contextRef="#ctx0" brushRef="#br0" timeOffset="613716.1025">5306 3348 9273 0,'0'0'3193'15,"0"0"-1256"1,0 0-697-1,0 0-424-15,0 0-416 0,0 0-256 0,0 0-64 16,-26 104 8 15,20-63-16-31,6 1 40 0,0-4-104 0,0 1-8 0,0-8 48 0,10-3-48 16,7-7-8 15,6-9-200-31,6-10-104 0,2-2 64 0,2-20 16 16,-1-17 112-16,-3-9 120 31,-9-8 48-31,-9-2 248 0,-9 1 112 0,-2 6 80 0,-6 8-216 0,-15 16-200 15,-4 11 8 17,0 14-80-32,-4 12-792 0,6 15-1128 0,6 2-3257 15</inkml:trace>
  <inkml:trace contextRef="#ctx0" brushRef="#br0" timeOffset="614131.1263">5710 3307 9818 0,'0'0'2952'16,"0"0"-1111"-16,0 0-153 0,0 0-368 31,0 0-696-31,0 0-408 0,0 0-216 0,11 18-592 0,-9 3-656 31,0 2-1793-15,-2-1-6289-16</inkml:trace>
  <inkml:trace contextRef="#ctx0" brushRef="#br0" timeOffset="614298.1358">5723 3517 6585 0,'0'0'5097'0,"0"0"-3377"16,0 0-295-16,0 0-625 0,0 0-552 0,0 0-248 15,15 2-512-15,1 2-1769 32,-1-1-5080-32</inkml:trace>
  <inkml:trace contextRef="#ctx0" brushRef="#br0" timeOffset="614846.1672">5964 3202 10074 0,'0'0'2840'0,"0"0"-1047"0,0 0-593 31,0 0-464-15,0 0-280-16,-72 121-280 0,57-77-104 16,6-2-56-16,7-5-8 0,2-4-8 31,0-5-96-31,4-6-184 0,11-3-48 0,3-8 88 0,2-3-32 15,2-2 48 17,3-3-64-32,-2-2-24 0,-2-1-32 15,-3 2-40 1,-5 1 32-16,-3-3 119 0,-7 2 153 15,0-2 72-15,-3 1 8 32,0-1 273-32,0 0 455 0,-3 3-8 0,-6 0-448 0,-8 4-32 0,-1-2-96 15,-1 5-48 1,-4 3-48-1,-4 0-40-15,3 0 8 0,-2-8-16 0,-5-5-272 0,6-11-1352 32,3-12-3938-32</inkml:trace>
  <inkml:trace contextRef="#ctx0" brushRef="#br0" timeOffset="615045.1785">6010 3296 4080 0,'0'0'4129'0,"0"0"-3457"0,0 0 73 0,0 0-233 0,0 0-264 0,0 0-248 0,114 0-2185 0,-92 0-4856 15</inkml:trace>
  <inkml:trace contextRef="#ctx0" brushRef="#br0" timeOffset="615400.1989">6204 3245 6769 0,'0'0'3305'16,"0"0"-1153"15,0 0-568-31,0 0-671 0,0 0-537 0,0 0-224 16,-43 101-96-16,37-63 0 15,4-3-48-15,2-2 8 0,0-1-16 0,0-7 0 16,4-7-176-1,12-2-96 1,-1-6-152-16,4-4-113 0,-2-3-55 16,2-2 32-16,-1-1 96 0,-1 0 160 31,-7 0 160-31,-3 0 128 0,-2 0 16 0,-5 0 472 0,0 0 752 31,0 0 105-15,-12 0-649-1,-3 7-432-15,-5-1-176 31,-3 3-72-31,0 1-16 0,-4-3-464 0,-16-7-832 0,7 0-1329 16,5-3-4929 0</inkml:trace>
  <inkml:trace contextRef="#ctx0" brushRef="#br0" timeOffset="615544.2071">6249 3294 1632 0,'0'0'5009'0,"0"0"-3345"0,0 0-399 16,0 0-737-16,0 0-352 15,0 0-176-15,93-7-1633 0,-77 14-4312 32</inkml:trace>
  <inkml:trace contextRef="#ctx0" brushRef="#br0" timeOffset="615950.2303">6460 3507 4961 0,'0'0'4953'16,"0"0"-2945"-16,0 0-368 31,0 0-367-31,0 0-601 0,0 0-376 0,0 0 80 16,0 0-64-1,145-18-40-15,-98 8-136 0,-2 2-40 0,-8 2-96 16,-3 4-80-16,-5 0-680 31,-4 2-840-31,-8 0-2721 16,-5 0-3473-16</inkml:trace>
  <inkml:trace contextRef="#ctx0" brushRef="#br0" timeOffset="616322.2516">6757 3285 5601 0,'0'0'1480'0,"0"0"-192"0,0 0-167 0,0 0-193 31,0 0-144-31,0 0-352 0,142 42-232 15,-113-30 8 1,-2 1-176-16,-5 4-16 0,-9-2 32 0,-8-3-40 0,-5 5 56 16,0 2 664 15,-25-2-256-31,-26 11-448 0,4-4-24 15,1-4-3912 17</inkml:trace>
  <inkml:trace contextRef="#ctx0" brushRef="#br0" timeOffset="619967.4601">7581 3196 832 0,'0'0'4785'0,"0"0"-2777"31,0 0-528-31,0 0-271 0,0 0 7 15,0-5-416-15,0 5-416 0,0 0-32 16,0 0 88-16,0 0-8 16,0 0-87-1,0 0-113-15,0 0-48 0,0 0-112 16,0 0-72-1,0 13 8-15,0 11-8 16,0 8 184-16,0 4-64 16,0 5 16-16,0-3 16 0,0 0-64 0,0-6 0 15,0-4-24-15,0-6 24 16,0-4-40-1,0-8 48 32,0-1-96-47,0-6 8 0,0-3 40 0,0 3-40 0,0-3 40 0,0 0-40 0,0 0-8 0,0 0-928 16,0-9-2161-16</inkml:trace>
  <inkml:trace contextRef="#ctx0" brushRef="#br0" timeOffset="621089.5243">7835 3121 3184 0,'0'0'2841'0,"0"0"-1065"0,0 0-143 31,0 0-785-31,0 0-144 0,0 0-352 0,-7-5-240 16,7 5-64 0,0 0 32-16,-2 0-72 15,2 0-8-15,0 0 136 16,0 0 64-16,0 0 40 0,-2 0 16 15,2 0-64-15,0 0-64 16,0 0-64 0,0 0-16-16,0 4 0 0,0 6 8 0,0 0-96 31,0 4 120-31,0 2-56 0,0 5 40 15,0-2 80-15,0 8 80 0,0-1 32 16,0 0 24-16,0-1-71 16,0 2-49-16,0-3-48 31,0-1-24-31,0-4-16 0,0-1-16 15,0-4-56 1,0-1 96-16,0-2-16 0,0-3-16 0,0-2 40 0,0 1-32 16,0-3-8 15,2-3-48-31,-2 1-8 0,0 0 40 0,0-2-40 15,0 0 0-15,2 0-8 16,-2 0-24 0,2-18-592-16,0-5-1313 0,1-2-6064 15</inkml:trace>
  <inkml:trace contextRef="#ctx0" brushRef="#br0" timeOffset="621515.5486">8075 3182 6889 0,'0'0'3153'16,"0"0"-1441"-16,0 0-432 0,0 0-336 15,0 0-639 17,0 0-201-32,6 0-104 0,-6 16-697 0,0-1-1271 0,0 0-4993 0</inkml:trace>
  <inkml:trace contextRef="#ctx0" brushRef="#br0" timeOffset="621659.5569">8031 3361 5705 0,'0'0'4209'0,"0"0"-3009"16,0 0-272-16,0 0 224 16,0 0-784-16,0 0-288 0,0 0-80 15,27 0-1944-15,-16 0-4713 0</inkml:trace>
  <inkml:trace contextRef="#ctx0" brushRef="#br0" timeOffset="622786.6213">8325 3201 3328 0,'0'0'4193'16,"0"0"-2088"-16,0 0-257 15,0 0-352-15,0 0-488 0,0 0-575 16,0 0-329-16,-92 62 96 31,84-38-48-31,1 2-144 0,5 0 56 0,2 0 88 31,0-2-104-31,0-2-48 0,0-1 0 0,9-7 0 16,1 1 0-16,4-5 48 16,1-6-48-16,2-4-48 0,3 0 48 15,-1-4 120 1,3-16-120-16,1-6 80 15,-5-4-72-15,-4-2 168 16,-6-2-176 0,-6 1 192-16,-2 4-136 0,0 7 96 0,0 5 152 15,-10 8-8 1,-4 6 88-16,-4 3-384 15,0 0-176-15,-1 8-824 16,3 6-1289-16,7-4-3440 0</inkml:trace>
  <inkml:trace contextRef="#ctx0" brushRef="#br0" timeOffset="623302.6508">8570 3057 4544 0,'0'0'3921'0,"0"0"-2264"0,0 0 95 0,0 0-520 0,0 0-616 0,0 0-440 0,0 0 9 16,-29 69-33-16,27-41 128 31,-1-2-40-31,3-2-112 0,0-4 152 16,0-2-120 15,5-1-152-31,4-5 144 0,4-1-88 0,-1 1 48 0,1-5-56 15,0 1-56-15,1 0 0 0,-3-4 96 32,3 2-80-32,-4-2-16 0,0-1 104 15,1 0-104 16,0-1-168-31,-1 0 32 0,0 1-8 0,-1-3 120 0,-5 1 16 0,-2-1 8 0,-2 1-128 16,0-1 128 15,0 2 96-31,0 1 136 0,-5 3-96 16,-5 0-128 15,-6 4 0-31,-1 1 0 0,-4 0-8 0,-1 1-40 0,-3 0-152 0,-11-4-488 0,7-1-1593 0,6-7-2904 16</inkml:trace>
  <inkml:trace contextRef="#ctx0" brushRef="#br0" timeOffset="623690.673">8561 3050 3224 0,'0'0'3233'0,"0"0"-1809"32,0 0-672-32,0 0 625 0,0 0-193 15,0 0-32-15,0 0-488 16,0 0-96-1,118 0-55-15,-99 0-233 0,-6 0-152 0,-5 0-128 16,-3 0-1721-16,-5 4-5088 0</inkml:trace>
  <inkml:trace contextRef="#ctx0" brushRef="#br0" timeOffset="624329.7096">6714 4046 4384 0,'0'0'5250'0,"0"0"-3794"15,0 0-616-15,0 0-64 0,0 0-120 47,0 0-248-47,18 75 233 0,-9-29-57 16,0 6-120 15,-5 5-80-31,1-4-136 0,-1 0-168 0,-1-9-16 0,-3-6 0 0,2-10 8 16,0-10-72-1,-2-8-224-15,0-7-48 0,0-3-232 0,0-9-304 16,0-13-3593-16,-9-3-4361 31</inkml:trace>
  <inkml:trace contextRef="#ctx0" brushRef="#br0" timeOffset="624626.7266">6857 3896 4520 0,'0'0'2513'0,"0"0"-1121"16,0 0-359-16,0 0-177 0,0 0-360 16,0 0 24-16,113-12-224 15,-90 35-32-15,-3 4 168 16,-7 7 32-1,-11 1 200 17,-2 3-31-32,0-2 7 0,-19-2-288 0,-4-4-208 0,1-6-144 0,-8-5-744 15,11-11-2057 1,3-1-5393-16</inkml:trace>
  <inkml:trace contextRef="#ctx0" brushRef="#br0" timeOffset="625061.7515">7038 4165 3272 0,'0'0'6362'0,"0"0"-4162"0,0 0-408 0,0 0-1007 16,0 0-481 15,0 0-232-31,0 0 0 0,0 0-48 0,-48 120-24 0,48-98 0 15,0-6-48-15,7-5-8 32,0-6-136-32,2-3-64 0,2-2-273 0,0 0-7 15,2-12 280 1,4-10 168-16,-5-6-280 0,1-6 160 0,-3-2 24 15,-1 0-16 17,-5 5 96-32,0 10 104 0,-2 9 256 0,-2 10 360 0,3 2-168 0,-3 12-312 31,2 15 48-31,1 8-88 0,-3 5-96 15,4 12-32-15,-2-12-1016 16,3-10-1872 0</inkml:trace>
  <inkml:trace contextRef="#ctx0" brushRef="#br0" timeOffset="625310.7657">7275 4111 7273 0,'0'0'4241'0,"0"0"-3209"0,0 0-424 0,0 0 232 0,0 0-207 15,0 106-377 1,0-74-32 0,0-2-144-16,0-6-80 0,0-4-200 15,0-8-128-15,0-6 24 0,0-6 136 31,0 0 72-31,0 0 88 0,2-18-32 0,4-6-121 16,2-14-727 15,1 5-1304-31,-4 1-3577 0</inkml:trace>
  <inkml:trace contextRef="#ctx0" brushRef="#br0" timeOffset="625497.7764">7275 4111 4136 0,'127'31'2833'0,"-113"-31"-440"0,3 0-585 0,10 0-504 0,2-7-152 15,5-3-359-15,-1 0-577 0,1-1-216 32,-3 2-72-32,1-1-1097 15,-9 2-1863-15,-7 2-1929 0</inkml:trace>
  <inkml:trace contextRef="#ctx0" brushRef="#br0" timeOffset="625702.7881">7525 4014 7537 0,'0'0'3161'15,"0"0"-881"1,0 0-879-16,0 0-969 0,0 0-248 0,-17 113 8 16,17-69-192 15,-3-2 48-16,3-2-40-15,0-7 0 0,0-6-8 0,0-6 0 0,7-10 8 0,4-4 40 47,5-7 8-47,1 0-56 0,25-43-32 16,-3 1-1032-16,-4-2-3497 0</inkml:trace>
  <inkml:trace contextRef="#ctx0" brushRef="#br0" timeOffset="626380.8269">7909 3882 4368 0,'0'0'2953'15,"0"0"-1073"16,0 0-303-31,0 0-225 0,0 0-8 0,0 0-359 0,0 0-273 0,0 0-240 16,0 0-64 0,122 42-176-16,-101-24-56 0,-9 6 72 0,-5 6-184 31,-7 9 72-16,0 3 152-15,-11 6-240 0,-14-2-48 0,-1-2-48 16,-3-4-320 0,2-9 24-1,5-4 96-15,2-11 128 0,9-7 0 0,1-6 120 0,8-3 0 31,2 0 120-31,0 0-48 16,0 0-72-16,16 0 120 0,4-7-120 31,4-4 48-31,5 1-48 0,5-2 152 0,3 0-152 0,4-1 0 16,8-4-64-16,-11 4-1680 15,-12 3-4786 1</inkml:trace>
  <inkml:trace contextRef="#ctx0" brushRef="#br0" timeOffset="627180.8727">6386 4189 7257 0,'0'0'2361'16,"0"0"-1249"-16,0 0-160 15,0 0 56-15,0 0-528 0,-66 127-104 16,66-94-224-16,20 3-16 15,11 0 73 1,7-1-209-16,3-5 0 0,21 0-1073 0,-14-10-1911 16,0-6-6962-1</inkml:trace>
  <inkml:trace contextRef="#ctx0" brushRef="#br0" timeOffset="627911.9145">8256 3920 4656 0,'0'0'2793'0,"0"0"-1081"0,0 0-239 0,0 0-337 31,0 0-8-31,0 0-448 16,98 40 57-16,-82-13-177 15,-1 0 16-15,-6 5-96 0,-6 3-96 16,-3 3-56-16,-3 0-256 16,-35 10-72-1,2-8-1608-15,1-12-6362 0</inkml:trace>
  <inkml:trace contextRef="#ctx0" brushRef="#br0" timeOffset="628725.961">9109 3058 3448 0,'0'0'6122'0,"0"0"-3930"16,0 0-680-16,0 0-711 16,0 0-257-16,-26 116-152 0,23-67-128 15,3-1-160-15,0-6-56 16,13-10 56-1,10-8-104-15,4-8-96 0,4-12-352 16,18-8-817 0,-9-18-1495-16,-2-4-4458 0</inkml:trace>
  <inkml:trace contextRef="#ctx0" brushRef="#br0" timeOffset="629069.9807">9421 2849 360 0,'0'0'7489'0,"0"0"-5168"0,0 0-313 0,0 0-488 0,0 0-807 0,0 0-401 0,0 0 384 16,-27 153-8-16,19-97-256 47,1 0-64-47,0-1-208 0,5-10-160 0,2-7-8 0,0-8-656 0,7-17-1416 0,10-12-2585 0,-1-1-2361 0</inkml:trace>
  <inkml:trace contextRef="#ctx0" brushRef="#br0" timeOffset="629298.9938">9508 3140 1688 0,'0'0'5257'0,"0"0"-3609"16,0 0-327-1,0 0-177 1,0 0-352-16,0 0-352 0,0 0 24 16,0 0-168 15,85 70-168-31,-67-89 32 0,-2-6-24 0,-10-3 168 0,-6 3 193 0,0 0 71 15,-25 7-568 1,-21 17-312-16,3 1-1241 0,5 1-2584 16</inkml:trace>
  <inkml:trace contextRef="#ctx0" brushRef="#br0" timeOffset="629888.0275">9711 3142 6161 0,'0'0'3257'0,"0"0"-1409"0,0 0-256 32,0 0-391-32,0 0-345 31,0 0-392-31,0 0 40 15,0 0-128-15,0 90-96 0,-11-71-56 16,4-7-32-16,3-6-104 16,2-6-40-16,2 0-48 0,0-9-296 0,0-10-192 31,10-9 32-31,11-3 104 15,1 3 144-15,-2 6 112 0,-5 9 96 0,-1 4-80 0,-5 7 80 32,-3 2 80-32,-1 0-72 15,0 11 232-15,-5 6 168 0,0 5-40 47,0 2-48-47,0 1-96 0,0-5-216 0,0-2 0 0,0-9-8 0,0 0 0 0,0-9-272 0,6 0-360 16,3 0-232 15,5-6 384-31,3-10-57 0,3-2-151 0,1-1-96 15,-2 6 264 17,-1 0 296-32,2 4 224 0,-4 3 0 0,-1 0 96 15,-1 3 88-15,-3 3-32 0,-2 0-64 0,-2 0-88 31,-3 9 8-31,-2 6-48 0,-2 5 40 16,0 2-128-16,0-1-280 31,0-5-96-31,0-4-176 0,2-8-248 0,3-4-281 0,-3 0-183 16,-2 0 144-16,0-6-1033 15</inkml:trace>
  <inkml:trace contextRef="#ctx0" brushRef="#br0" timeOffset="630204.0456">10136 3130 4176 0,'0'0'5113'0,"0"0"-2704"0,0 0-505 0,0 0-647 31,0 0-609-15,0 0-96-16,0 40 16 0,0-19-280 0,0-2-112 15,0-1-176 1,0-4-976-16,-4-5-1433 16,2-6-3088-16</inkml:trace>
  <inkml:trace contextRef="#ctx0" brushRef="#br0" timeOffset="630604.0685">10210 2916 3120 0,'0'0'5753'0,"0"0"-4432"0,0 0-425 0,0 0 672 16,0 0-143-16,20 76-681 0,-16-47-176 31,-1 7-288-31,-3-1-120 0,0 1-112 15,0-1 16 17,0-10-8-32,-3-3-40 0,1-9-16 0,0-8 8 0,2-5 88 15,0 0 40-15,0-1-136 0,0-16-224 31,0-5-152-31,14 0 160 0,-1 2 48 16,3 6 112 0,-5 6-48-16,1 8 40 0,-2 0 64 0,-1 0 8 15,-1 6 0-15,-3 8 176 0,0 0-184 31,-5 1 0-31,0 0-528 0,0-2-2113 0,0-4-5361 0</inkml:trace>
  <inkml:trace contextRef="#ctx0" brushRef="#br0" timeOffset="630836.0817">10640 2883 5633 0,'0'0'1624'16,"0"0"80"-1,0 0 33-15,29 115 7 0,-20-75-496 0,-5 2-423 0,-4 4-345 16,0 4-184 0,-42 25-296-16,-3-13-760 0,-5-8-4041 0</inkml:trace>
  <inkml:trace contextRef="#ctx0" brushRef="#br0" timeOffset="1.339E6">12814 10312 1072 0,'0'0'1656'0,"0"0"-472"0,-8 3-143 0,5 0-129 15,2-3-256 1,-2 0-216-16,3 0-8 0,0 0-136 0,0 0-144 31,0 0-72-15,0 0-24-16,0 0-8 0,0 0-40 15,0 0 0-15,0 0 0 16,-2 0 128-16,2 0 120 0,0 0 72 0,-2 0 224 31,2 0-31-31,0 0-89 16,0 0-144-16,0 0-88 15,0 0-96 1,0 0-104-16,0 0 0 0,0 0-104 0,0 0-72 15,0 0 80 1,2 3 96-16,4 2-16 16,3 0 8-16,0 1 8 15,3 0 0-15,-2 0 0 16,2 2 0-16,-1 0 0 0,0-2 8 15,1 2 8 1,-4-2-8-16,1-2 0 0,-5 0 0 0,0 0-8 16,0-2 0-1,-2-2 0-15,-2 2 0 16,0-2 8-16,0 0 64 31,0 0 0-31,0 0 8 0,0 0 32 0,0 0-112 0,-8 0-1112 16,-5 0-6762-16</inkml:trace>
  <inkml:trace contextRef="#ctx0" brushRef="#br0" timeOffset="1.34538E6">624 5153 1424 0,'0'0'4833'0,"0"0"-3129"16,0 0-223-16,0 0 47 31,0 0-552-31,0 0-376 0,6-5-120 15,-6 3 160 1,0-1 193-16,0 3 23 0,0-1 40 0,0-2-24 16,0-2-104-16,0-3-296 15,0-5-288 1,0-2-56-16,0-5-31 15,0-5 55-15,-10 1-80 16,-1 0 24 0,1 4-40-16,-3 2 40 0,3 6 8 0,-2 4 16 15,1 2-40-15,1 4-80 16,-2 2-8-1,-1 0-112-15,0 0 24 0,-3 8-104 16,1 8 8-16,-1 6 16 31,0 4 7-31,1 6 1 0,2 6 16 0,0 4 0 0,5 7 0 16,2 1-32-1,2 0-152-15,0-2-152 0,4-4-144 16,0-10 0 15,0-6 208-31,4-7 120 0,4-9 48 0,1-5-120 0,5-7 47 16,-1 0 169 15,2 0 56-31,5-18 104 0,5-7 160 0,-3-8-40 0,2-1 97 16,-1 0-73 15,-5 0 56-31,-3 6-16 0,-5 2 64 0,-6 3-72 0,-4 8-48 0,0 5-128 47,0 2-144-47,-14 8-968 0,-1 0-1521 0,-3 0-3808 0</inkml:trace>
  <inkml:trace contextRef="#ctx0" brushRef="#br0" timeOffset="1.34574E6">442 5246 5609 0,'0'0'2072'16,"0"0"-456"15,0 0-191-31,0 0-833 0,0 0-504 0,0 0 16 16,0 0 192-16,49 50 8 15,-28-36-72-15,0 0-24 0,-3 0-144 0,1-2-16 16,-3-1-32-1,1 0-8 1,-4-1 40-16,-1-4 0 0,-4-2 8 16,1-2-40-16,-5-2-16 15,1 0-104 1,0 0-440-16,-3-6-704 0,1-8-1145 0,-3 0-4952 0</inkml:trace>
  <inkml:trace contextRef="#ctx0" brushRef="#br0" timeOffset="1.34627E6">792 5093 5369 0,'0'0'2304'0,"0"0"-263"0,0 0-265 15,0 0-664 17,0 0-632-32,0 0-408 0,0 0-16 0,0 77-48 0,0-37 48 0,0 4 16 15,0-2-24 1,0-4-40-16,0-5 48 15,0-3-40-15,0-11-16 16,0-5 0 0,0-6 0-16,0-4 16 0,0-4 64 0,0 0 48 15,0 0-128-15,0-8-696 16,0-6-2080-1,0 0-4322-15</inkml:trace>
  <inkml:trace contextRef="#ctx0" brushRef="#br0" timeOffset="1.34714E6">992 5167 5097 0,'0'0'2096'0,"0"0"-512"16,0 0-135-16,0 0-593 16,0 0-552-1,0 0-168-15,0 0-80 16,0 0 96-1,0 0 16-15,2 5-56 0,4-4-16 0,-2 4-40 0,0-4-8 32,3 2-48-17,-1-1-40-15,-1 0-512 0,-2-2-776 0,-3 0-1633 16</inkml:trace>
  <inkml:trace contextRef="#ctx0" brushRef="#br0" timeOffset="1.34774E6">986 5340 1512 0,'0'0'2312'0,"0"0"-799"0,0 0-121 32,0 0-512-17,0 0-464-15,0 0-240 0,6 6 344 0,2-2-32 16,-4 2-71 15,2-2-185-31,1 2 88 0,-3-2-176 0,4-2-32 0,-2-2-112 0,-3 0-1097 31,3 0-5248-31</inkml:trace>
  <inkml:trace contextRef="#ctx0" brushRef="#br0" timeOffset="1.42251E6">1696 5067 80 0,'0'0'2440'16,"0"0"-1032"-1,0 0-223-15,0 0 287 0,0 0-32 16,0 2-103 0,0-2 191-16,0 0-32 0,0 0-16 0,0 0-191 15,0 0 71-15,-4 0-328 16,0-6-328-1,-3-4-296-15,-4-4-215 0,2 1-65 16,-4 0-16 0,-1 3-64-1,1 4-48-15,-1 6 0 0,-3 0-88 0,-3 6-160 0,-1 20-81 16,2 11 17-1,3 6 104-15,7 9 0 16,5 3-72-16,4 1 8 16,0-2 88-1,0-6 48-15,10-8 0 0,2-7 48 16,-1-10 80-16,-2-9-88 31,0-3 88-31,0-8-120 0,-3-3 112 0,3 0-40 16,3 0-40-16,-1-14-72 15,1-4-424 1,5-4-608-16,-5-4-473 0,2 2-311 0,-5 2-297 15,-2 3 185-15,0 2 824 0,-5 5 927 16,0 4 345 0,-2 3 785-16,0 4 439 15,0 1 64-15,0 0 8 16,2 0-391-16,3 0-609 31,6 14-288-31,0 4 288 0,4 4-64 0,1 0-64 0,0 1-80 16,0-4-16 15,-3-3 0-31,3-4-72 0,-3-4-216 0,0-6-736 15,5-2-937 17,-4-12-1199-32,-6-6-2025 0</inkml:trace>
  <inkml:trace contextRef="#ctx0" brushRef="#br0" timeOffset="1.42269E6">1891 5298 2456 0,'0'0'2297'0,"0"0"-209"0,0 0-352 0,0 0-759 0,0 0-657 16,0 0-240-1,0 0 64-15,-52 143-136 0,34-98 136 16,1 5-32-1,-1-1 24 1,0-7-72-16,2-4-8 0,5-8 0 0,2-8-48 16,2-8 0-16,5-9-8 15,2-5-64 1,0-7-824-16,0-13-1785 0</inkml:trace>
  <inkml:trace contextRef="#ctx0" brushRef="#br0" timeOffset="1.42321E6">2019 5314 3752 0,'0'0'2273'16,"0"0"-201"-1,0 0-119-15,0 0-593 0,0 0-696 0,0 0-360 16,-75 26-192-16,64-2-56 0,2 2-56 31,2 2-48-31,7-2 48 16,0-4-8-16,0-2 8 15,0-3-48 1,0-6 48-16,12-4-56 0,0-4 56 0,5-3 80 0,2 0 24 16,1 0-32-16,5-14-72 31,0-5-256-31,6-19-696 0,-7 3-1032 15,-4 5-2545-15</inkml:trace>
  <inkml:trace contextRef="#ctx0" brushRef="#br0" timeOffset="1.42353E6">2222 5031 992 0,'0'0'2520'15,"0"0"-743"1,0 0-169-16,0 0 88 0,0 0-559 31,0 0-305-15,0 0-120-16,0 0-192 0,-19 48 96 0,9-7 144 15,-1 5-200-15,1 4-199 31,-2 0-233-31,4-2-80 0,5-6-48 0,3-4 0 0,0-6-729 16,0-10-1111 0,11-10-2713-16</inkml:trace>
  <inkml:trace contextRef="#ctx0" brushRef="#br0" timeOffset="1.42398E6">2318 5330 3880 0,'0'0'1353'0,"0"0"95"15,0 0 96-15,0 0-255 0,0 0-377 16,0 0-320-16,0 0-128 31,0 0-128-31,101-57-168 16,-90 40-32 15,-5-5-16-31,-2-1-16 0,-1 0-16 0,-3-4 0 0,0 5-32 0,0 3-48 0,-9 5 40 16,0 7-48 15,-5 7 96-31,1 0 8 0,-3 7-104 0,-1 13 0 15,-1 3-8 17,3 6 0-32,1 0 8 0,5 2-8 0,3 1 8 15,4-4-8 32,2-2 8-47,0-4-16 0,0-2-32 0,0-2 40 0,6-4-32 0,5-1 40 0,3-1 48 0,-1-5 56 0,1-3 32 47,3-2 16-47,0-2-24 0,9 0-128 0,27-25-216 0,-6-2-1592 0,-1-3-5690 0</inkml:trace>
  <inkml:trace contextRef="#ctx0" brushRef="#br0" timeOffset="1.4261E6">3130 4961 488 0,'0'0'1576'0,"0"0"-64"16,0 0 441 0,0 0-129-16,2-10-64 0,-2 1-79 0,0 2-33 15,0 0-144-15,-5-2-343 31,-4 1-161-31,0 2-112 0,-4 2-344 0,-2 1-120 0,-1 3-176 16,-4 0-248 0,-1 9-8-16,1 9-136 0,3-1-8 15,6 4-40-15,4 0-128 16,4-2-112-1,3-3-32-15,0 0 8 0,0 0-56 16,12-1-16-16,3-3 56 0,3-1 32 31,3-1 39-31,-2-2-15 0,4 1 96 0,-8-3 24 16,-1 0 104 15,-6 0 64-31,-6 2 56 0,-2 2 72 0,0 4 80 0,-6-1 48 16,-12 6 72-16,-4-1-24 31,-5-2-104-31,3 0-56 0,-3-3-16 0,4-2-88 47,5-7-240-47,10-4-312 0,3-9-992 0,5-6-3513 0</inkml:trace>
  <inkml:trace contextRef="#ctx0" brushRef="#br0" timeOffset="1.42636E6">3250 4925 6177 0,'0'0'2248'0,"0"0"-823"16,0 0-377-16,0 0-400 0,0 0-312 0,-10 116-104 16,4-73-56 15,2-1-120-31,-1 2 24 0,1-3-72 0,2 0 0 0,0-5 0 15,-2-4 0 1,4-6-8 0,0-6-328 15,0-10-784-31,0-6-1153 0,0-4-2536 0</inkml:trace>
  <inkml:trace contextRef="#ctx0" brushRef="#br0" timeOffset="1.42661E6">3269 4911 3288 0,'0'0'3065'0,"0"0"-1793"0,0 0-544 0,0 0-208 16,0 0 217-16,0 0-17 15,0 0-72-15,63 12-96 0,-45-10-152 32,-1-2-152-32,1 0-88 15,-1 0-88 16,0 0-72-31,1 3-520 0,-5 0-968 0,-4 2-1801 0</inkml:trace>
  <inkml:trace contextRef="#ctx0" brushRef="#br0" timeOffset="1.42684E6">3292 5120 3672 0,'0'0'2641'15,"0"0"-1681"1,0 0-8-16,0 0 56 15,0 0-439 17,0 0-273-32,0 0-112 0,0 0-88 0,122 0-96 0,-103 0-1049 0,-6 0-1663 15</inkml:trace>
  <inkml:trace contextRef="#ctx0" brushRef="#br0" timeOffset="1.42711E6">3213 5359 904 0,'0'0'3296'0,"0"0"-2127"0,0 0 551 15,0 0-584-15,0 0-384 16,0 0-327 0,0 0-217 15,130 0-104-31,-108 0-88 0,-4 0 32 0,1 1-48 0,-2 3-48 0,-3-2-841 15,-4-1-2095 17</inkml:trace>
  <inkml:trace contextRef="#ctx0" brushRef="#br0" timeOffset="1.42846E6">3990 5210 936 0,'0'0'1880'0,"0"0"-1128"31,0 0-96-31,0 0 385 0,0 0-49 0,0 6-104 0,0-6-8 16,0 0-72-16,2 0 177 31,4 0-185-31,1 0-32 0,4 0-232 16,2 0-40-1,3 0 8-15,4 0-72 0,0 0-72 0,5 1-31 31,-1-1-17-31,3 3-96 16,4-1 24-16,2 2-120 0,6-2 0 0,0 2-64 31,8 2 24-31,2 0-16 0,3 0-8 0,1 3-48 0,5-1-8 16,4 1 8-16,8 3-8 31,5 0 8-31,0-2-8 16,2 0 0-16,-3-2 8 0,3-2-8 31,-4-2 8-31,-1-2-8 15,-5 2 0-15,-7-2-8 0,-7 2-72 0,-8 0 32 0,-9 1 40 32,-9-3 0-32,-5 3 0 0,-9-4 0 0,-2 2 8 15,-4-1 0 16,-2-2 0-31,-3 0 8 0,-2 0 8 0,2 0-8 0,-2 0 72 0,0 0 16 16,0 0-8-16,0 0-88 16,-4 0-608-16,-13-8-945 31,0 0-2408-31</inkml:trace>
  <inkml:trace contextRef="#ctx0" brushRef="#br0" timeOffset="1.42914E6">5277 5207 784 0,'0'0'5417'0,"0"0"-3633"0,0 0-247 16,0 0-49 15,0 0-608-31,0 0-576 0,5 10 40 0,12-1 232 0,4-3-32 0,3 4 9 15,0-2-113-15,3 2-88 32,2 0-128-32,0 0-104 0,-2 0-24 15,2 0-16 1,-2 0-72-16,0-3 120 0,-6 2-80 15,-3 1-40-15,-2-4 0 16,-5 2 0-16,-2 1 0 16,-1-4 8-16,0 1-8 0,-2 0-8 0,-1 0 8 0,-1 0 0 31,-2-2-8-31,0 1 0 15,1-4 0-15,-3 2 8 16,0-3 0-16,0 0 72 0,0 0 72 16,0 0 240-16,0 0 400 15,-9 0-224-15,-8 5-248 31,-10 9-184-31,-14 10-136 0,-57 45-1232 0,9-5-1905 16,-3-5-8025 15</inkml:trace>
  <inkml:trace contextRef="#ctx0" brushRef="#br0" timeOffset="1.491E6">558 6559 5265 0,'0'0'4929'16,"-5"0"-3553"0,-1-6-96-16,-3-6 521 0,0 0-673 0,-2-4-616 0,-2 2-232 31,-5-1 168-31,-5 4-72 0,1 5 16 0,-2 6-64 0,-1 0-168 31,-4 14-160-15,0 12 0-16,2 3 0 0,5 8-88 0,0 3 80 15,6-1-80 1,3 1 80-16,4-4-40 0,6-4-56 15,3-4-192-15,0-3-184 0,6-2-8 32,9-6 56-32,7-4 56 0,5-7 16 15,2-6 104-15,2 0 80 16,5-9 80-1,-5-16 96-15,-2-4 200 16,-4-8 248-16,-10-1 264 0,-6 1 48 0,-9 1-88 31,0 6-408-31,0 5-264 0,-7 8-768 16,-8 17-840-16,3 0-1169 15,-1 10-5008 1</inkml:trace>
  <inkml:trace contextRef="#ctx0" brushRef="#br0" timeOffset="1.49126E6">331 6736 6969 0,'0'0'4665'16,"0"0"-3601"-1,0 0-304-15,0 0-320 0,0 0-376 0,0 0 25 16,56 30-41-16,-32-12 16 31,-2 2-56-31,-2 2 88 0,-4-2-88 16,0-3-8-1,1 2-353-15,-5-7-943 0,-4-3-2641 0</inkml:trace>
  <inkml:trace contextRef="#ctx0" brushRef="#br0" timeOffset="1.49175E6">678 6591 6241 0,'0'0'2296'0,"0"0"-1191"0,0 0 143 0,0 0-192 16,0 0-440 0,0 0-104-16,0 0-112 0,0 0-168 15,110 25-80 1,-102-7-8-16,-5 5 65 0,-3 4 127 0,-3 5 32 15,-15-1-128 17,-5 2-40-32,-2-3-80 0,0-6-40 0,0-2 16 15,6-6-96 16,1-4 64-31,7-4-64 0,3-2 8 0,4-4-8 16,4 1 0-16,0-3-128 0,0 1-56 0,2 1-16 31,17-2 80-31,3 0 120 0,5 0 8 16,1 0 120 15,3 0-64-31,0-3-64 0,-4-2 0 0,-4 4-96 0,-3-2-288 0,-3 3-649 16,-3 0-1479-16,-7 0-4890 0</inkml:trace>
  <inkml:trace contextRef="#ctx0" brushRef="#br0" timeOffset="1.49201E6">1162 6611 9642 0,'0'0'2552'0,"0"0"-1032"15,0 0-423 1,0 0-1097-16,0 0-120 0,0 0-777 0,33-2-1431 31,-24 12-4666-15</inkml:trace>
  <inkml:trace contextRef="#ctx0" brushRef="#br0" timeOffset="1.49218E6">1148 6772 384 0,'0'0'9010'0,"0"0"-6586"0,0 0-512 0,0 0-263 0,0 0-1049 0,0 0-600 15,16 0-568-15,5 0-881 32,0 1-2839-32</inkml:trace>
  <inkml:trace contextRef="#ctx0" brushRef="#br0" timeOffset="1.4933E6">1723 6607 2720 0,'0'0'2977'0,"0"0"-953"0,0 0 233 0,0 0-249 31,0 0-600-31,0 0-423 0,0 0-1 0,0 0-184 16,-83-90-288-1,58 104-408 1,-4 14-96-16,2 4-8 0,2 2 0 16,9-3-8-16,5-3 0 31,11-5-72-31,0-2-40 0,0-5 16 0,13-1-24 0,7-2-80 0,3-3 8 15,2-4 48 1,-4 2 56 0,2-4-24-16,-6 0 112 31,-3 2-8-31,-5 0 8 0,-7 1 0 0,-2 8 8 0,0 3 0 15,-22 6 0-15,-5 0-120 32,-2 2-312-32,0-6-841 0,-4-10-839 15,6-4-2161-15,9-6-2872 16</inkml:trace>
  <inkml:trace contextRef="#ctx0" brushRef="#br0" timeOffset="1.49352E6">1781 6566 4608 0,'0'0'2929'0,"0"0"-1313"0,0 0-175 0,0 0-409 0,0 0-736 0,0 0-72 15,0 0-16-15,0 119-8 16,0-76-128 15,0-4 80-31,0 3-152 0,0-9 56 0,-2-5-48 0,0-6-8 0,0-8-168 16,0-9-872 15,-3-5-1465-31</inkml:trace>
  <inkml:trace contextRef="#ctx0" brushRef="#br0" timeOffset="1.49376E6">1775 6536 6553 0,'0'0'2688'0,"0"0"-1591"15,0 0 207-15,0 0-248 16,0 0-512-1,0 0-216-15,0 0-80 0,125-29-72 16,-106 29-119-16,-1 0-57 31,-5 0-97-31,-5 10-847 0,-4 4-984 0,-4 0-2121 0</inkml:trace>
  <inkml:trace contextRef="#ctx0" brushRef="#br0" timeOffset="1.494E6">1775 6729 1272 0,'0'0'4521'0,"0"0"-3577"0,0 0 424 15,0 0 33-15,0 0-657 16,0 0-328-16,0 0-288 0,0 0-128 15,122-1-152 1,-109 7-1425-16,-4 6-2303 0</inkml:trace>
  <inkml:trace contextRef="#ctx0" brushRef="#br0" timeOffset="1.49422E6">1768 6948 3472 0,'0'0'2241'0,"0"0"-601"16,0 0 192 0,0 0-543-16,0 0-297 0,0 0-408 0,96-4-200 0,-75 2-208 15,2 2-96-15,2 0-80 31,-8 0-1784-31,-5 2-4834 0</inkml:trace>
  <inkml:trace contextRef="#ctx0" brushRef="#br0" timeOffset="1.49729E6">2483 6523 1584 0,'0'0'5033'0,"0"0"-3481"15,0 0 217-15,0 0 263 0,0 0-600 16,0 0-695-16,0-6-409 15,0 6-104 1,0 5-224-16,0 14-120 16,0 13 120-16,0 11 40 15,0 7-32-15,0 6 0 0,-2 0 0 31,0-4 8-31,-3-4 56 0,3-6-56 0,-1-8-8 0,1-10 32 16,0-5-24 0,0-7-16-16,-2-7 24 15,-1-1-24-15,1-4-304 31,-3 0-913-31,2 0-1367 0,1-8-3738 0</inkml:trace>
  <inkml:trace contextRef="#ctx0" brushRef="#br0" timeOffset="1.4979E6">2565 6525 3168 0,'0'0'1921'0,"0"0"-769"31,0 0 224-31,0 0-320 0,0 0-592 0,0 0-111 16,31-6 7 15,-21 10-48-31,-1 12 40 0,-1 2 192 0,-4 4 48 0,-1 2-8 31,-3 1 8-15,0 0-80-16,-9 1-128 0,-8-1-152 0,-4-4-15 0,1 0-105 15,-4-6-40 17,2-3 0-32,-1-3-64 0,3-3-8 15,2-4-120-15,5 0 0 0,2-2 112 0,4 0-8 0,3 0 0 31,4 2-56-31,0 0-233 0,0 2-135 16,4 2 280 15,7 1 96-31,5 6 64 0,-1 1 0 0,1 2 8 0,-1 2 0 0,-1 5 0 0,-1-2 8 16,-2-1-16 15,-1 1 0-31,5-8-1344 0,-1-4-1625 16,-3-6-3592 15</inkml:trace>
  <inkml:trace contextRef="#ctx0" brushRef="#br0" timeOffset="1.49828E6">2690 6866 2600 0,'0'0'1384'0,"0"0"-319"0,0 0 311 0,0 0-200 16,0 0-376-1,0 0-152 1,105 6 57-16,-92-18-193 0,-3 0-248 15,-4 0-96-15,-4-4-8 16,-2 0 0 0,0 0 64-16,-6-3-64 0,-10 4-40 15,-1 1-112-15,-4 3 88 31,1 10-96-31,-2 1 8 0,0 1-8 0,1 20 0 0,4 5-48 16,3 7 40 15,8-2-80-31,6-1 80 0,0 0 0 0,0-6 8 0,6-1 80 0,8-9 8 31,1-1-8-15,1-5-24-16,0-6 24 0,4-2-80 0,1 0-152 16,14-28-360-16,-6-2-1689 31,-4 2-3856-31</inkml:trace>
  <inkml:trace contextRef="#ctx0" brushRef="#br0" timeOffset="1.49862E6">2958 6642 5193 0,'0'0'2368'0,"0"0"-215"0,0 0-289 16,0 0-696-16,0 0-752 0,0 0-296 16,0 0-56-16,-85 69-64 0,85-48 0 15,0-3-16-15,0-2-64 16,9-4-32-16,4 0-8 0,1-2-8 31,1 0 16-31,1 0 64 16,-1 0 40-16,-1 0 8 31,-5 0 0-31,-5 0 0 0,-4 0 0 0,0-2 80 0,-4 2-32 0,-14 2 16 15,-2-2-64-15,-4-2-168 32,-10-4-1096-32,7-2-1673 0,7-2-4280 0</inkml:trace>
  <inkml:trace contextRef="#ctx0" brushRef="#br0" timeOffset="1.49898E6">3098 6860 2664 0,'0'0'1288'0,"0"0"289"0,0 0-257 0,0 0-352 0,0 0-296 16,0 0-304-16,0 0 120 31,84-51-103-31,-78 38 7 15,-5-1-56-15,-1-1 72 0,0 2-72 32,0-1-32-32,-1-1-112 0,-7 6-88 0,-1 0-96 0,-1 6 80 0,-2 3 56 15,0 0 24 1,-2 0-64-1,-2 12-32-15,-2 6 184 16,5 7 128-16,0-2-96 0,3 4-8 31,8-6-160-31,2-1-56 0,0-7-56 0,4 0-8 0,10-5-88 0,6-6-480 31,14-2-632-31,-8-4-1176 16,1-11-2938 15</inkml:trace>
  <inkml:trace contextRef="#ctx0" brushRef="#br0" timeOffset="1.49932E6">3404 6696 1592 0,'0'0'4233'0,"0"0"-2257"0,0 0 305 0,0 0-601 0,0 0-736 0,0 0-512 0,0 0-216 0,-101 42-64 0,90-17-104 0,4 6-40 32,3-3-8-17,4-2 0-15,0-2-8 0,0-8 8 0,7-1-16 16,3-8-96-1,2-3-160 1,-1-4-32-16,2 0-64 0,3-4-8 0,-3-14 96 0,1-7-208 0,-3-2 64 47,-3-3-16-47,-2 2-24 0,-2 5 296 0,-2 6 160 0,-2 4 8 15,2 9 240 17,-2 4 296-32,0 0-128 0,0 0-216 0,0 15-144 0,2 5 32 0,3 2-8 0,-1 2-72 31,2 2-48-16,2-4-1088-15,-4-9-1921 0</inkml:trace>
  <inkml:trace contextRef="#ctx0" brushRef="#br0" timeOffset="1.49961E6">3533 6631 4624 0,'0'0'2081'0,"0"0"-1353"0,0 0 200 31,0 0-136-15,0 0-415-16,2 130-185 0,-2-95-120 0,0-5 0 16,0-8-24-16,0-7-48 15,0-6 24 1,0-5-16-16,0-4 344 0,0 0 840 0,0-6 32 15,0-10-792-15,0-6-296 16,0-4-40 0,4-4-96-16,12 0-80 0,10-5-672 31,-1 8-976-31,-3 7-2713 0</inkml:trace>
  <inkml:trace contextRef="#ctx0" brushRef="#br0" timeOffset="1.49994E6">3789 6635 1640 0,'0'0'3305'0,"0"0"-1369"0,0 0 40 0,0 0-191 16,0 0-729-16,0 0-632 15,-69 21-216-15,53 1-80 16,3 6-40-16,0 0 8 0,3-2-16 16,6 0-32 15,4-3-40-31,0-6 0 0,0-1-8 0,4-4 16 15,8-5-16 17,0-2 8-32,7-5 0 0,-2 0-8 0,3-6-88 0,12-24-632 0,-7 3-1184 15,-5 2-2265 1</inkml:trace>
  <inkml:trace contextRef="#ctx0" brushRef="#br0" timeOffset="1.50068E6">3847 6417 3728 0,'0'0'2273'0,"0"0"-737"15,0 0 16-15,0 0-415 16,0 0-689-1,0 0-32-15,6 52 392 0,-4-20-232 0,-2 6-216 32,0 4-104-17,0-1-128-15,0-2-120 0,0-3 64 0,0-4-72 16,0-2 0-16,0-7-16 15,0-2-40 1,0-7 48-16,-2-1-48 0,0-5 8 0,0-4-24 16,0-4-32-1,-1 0-16-15,-1 0-96 16,2 0-80-16,0 0-64 0,2 0-8 31,0 0 56-31,0-8 208 0,0-4 88 0,0 0 16 0,0-2 64 16,0 2 8-16,8-3 32 15,3 5 0 1,1-3-96-16,-1 1 48 31,2 1-56-31,-1 1 8 0,-2 3 0 0,2-2-8 0,-4 4 8 16,-1-2-8 15,0 1 8-31,-1 2-8 0,2 1 8 0,-4 0-8 15,2 1 8 1,-3 1-8-16,1 1 0 0,0 0-8 0,1 0-40 16,2 0 32-16,-3 9 8 15,3 5 8 1,-2 1 0-16,4 0 0 0,-5 2 0 15,0-1 56 1,1-1 8 0,-5 2-64-16,0 9-120 0,0-6-1720 0,0-4-5618 0</inkml:trace>
  <inkml:trace contextRef="#ctx0" brushRef="#br0" timeOffset="1.51006E6">4248 6678 4120 0,'-2'1'1817'0,"-1"-1"-1129"16,1 3-120-16,0-1 112 0,0-2-144 16,2 0-280-16,0 1-152 31,0-1-96-31,0 0 96 0,0 0 104 0,0 0 121 0,0 0 223 15,0 0 32 1,0 0-40-16,0 0-184 16,0 0-144-16,0 0-48 15,0 0-120 1,0 0 8-16,11 0 48 0,-1 4 8 0,2-1-40 15,1 1 8-15,1 0 72 16,-3 0-8 0,2-1 32-16,1 1-16 15,3 1 40-15,-1-2 8 16,4 3-80-1,0-2-56-15,0 1 8 0,3 1-32 0,-2-2 0 0,4-1 32 16,2 4 32-16,0-2 9 31,2-3 31-31,0 0 80 0,2 2 64 16,2-2 8 15,3 2-96-31,-1 1-32 0,-1-1-96 0,1 0-8 0,-4 2-64 0,1-2 0 16,-1 3 0-1,-2-1 48 1,-2-4-40-16,0 4-16 0,-5-1 8 0,-2-1 8 15,-2 0-8 17,-4-2 0-32,-1 0 0 0,-3 0 8 0,2 0-16 0,-3-2 8 0,2 2-8 31,-1-2 48-31,0 0-40 0,-1 0 0 15,2 0 0-15,-2 0 56 32,0 0-64-32,2 0-8 15,0 4-8-15,0 0-64 0,3-2 72 0,-3 2 0 0,-3-2-8 16,2-2 8-1,-6 0-40-15,1 0-8 16,-3 0-56-16,-2 0 8 16,0 0 48-16,0-2-120 0,0-4-384 15,0 0-1041-15,-11 0-2880 0</inkml:trace>
  <inkml:trace contextRef="#ctx0" brushRef="#br0" timeOffset="1.51101E6">5121 6529 432 0,'0'0'5985'0,"0"0"-4425"0,0 0-576 0,0 0 217 15,0 0 23 17,0 0-624-32,0 0-400 0,-9 2-152 0,9 6 56 0,11 2 72 31,7 2 112-31,0 5 64 0,3-2-48 0,2 3 64 0,2 0 9 15,-2 0-105 1,-2 1-32 0,-2-6-48-16,-2 4-16 0,-3-3-72 15,-1-2-24 16,1 0-24-31,-1 0-48 0,-2 1 0 0,0-5 0 16,0 1 0 0,-1-1 0-16,-2-4 56 0,-4 0-56 0,0 0 8 15,-1-2-16-15,-1-2 8 16,-2 0-8-1,2 2 16-15,-2-2-8 0,0 0-8 0,0 0 8 32,0 0 64-17,0 3-16-15,0-2-32 0,-4 5-24 0,-9 1-16 16,-3 4-56-1,-6 5 24-15,0 1-64 0,-5 4-112 0,-2 1 48 16,2-2-48-16,0-2 64 16,3-4 88-1,6-2-24-15,-1-3 96 16,9-5 8-16,-1-1-8 0,4-1 16 31,3-2-8-31,1 2 0 0,3-2 8 0,0 0-8 0,0 0-8 16,0 0-464-1,0-14-1401-15,-2-1-6065 16</inkml:trace>
  <inkml:trace contextRef="#ctx0" brushRef="#br0" timeOffset="1.51641E6">12110 6451 3064 0,'0'0'1408'0,"0"0"-591"0,0 0 167 15,0 0-32-15,0 0-448 16,0 0-344-1,0 0-8-15,0 0 128 16,0 0 40 0,0 0 56-16,0 0 25 0,0 0-49 0,0 0-160 15,0 0-48 1,10 0 112-1,3 0 272 1,7 0-152-16,5 0-88 0,3-4 48 0,6-2 48 16,2-1-120-16,-3 2-88 0,3 1-112 31,-5 2-8-31,-2 2-48 0,-2 0-8 0,-6 0 0 15,0 5-8-15,-5 2 8 16,-1 0 8 0,-3-1 8 15,1-1-8-31,-3-1 40 0,2-4 8 0,-1 0-56 15,-3 0-64-15,0-12-1576 0,-8-2-6938 32</inkml:trace>
  <inkml:trace contextRef="#ctx0" brushRef="#br0" timeOffset="1.52026E6">15201 7500 1456 0,'0'0'1304'0,"0"0"-704"16,0 0 136-16,0 0 49 0,0 2-137 15,0-2-176 1,0 0-136-16,0 0-88 0,5 0 168 0,1 0 8 31,0 0-120-31,4 0-16 16,-1 0-72-16,0 0-16 31,6 0 64-31,1 0-56 0,6 2-56 0,5-2 104 0,1 0 33 0,4 0-137 16,-1 0-40-16,1 0-32 31,-3 0-8-31,-6 0 32 15,-2 0-96 1,-5 2 88-16,-5-1-88 0,-7 2-8 0,-2-3 8 16,0 0 0-16,-2 0 8 0,0 1-16 15,0-1-368 1,0 0-2353-16</inkml:trace>
  <inkml:trace contextRef="#ctx0" brushRef="#br0" timeOffset="1.52304E6">17322 10008 1280 0,'0'0'1632'0,"0"0"-560"0,0 0-207 0,0 0-169 16,0 2-224-1,0 0-176-15,0-2-72 0,-3 2-8 0,3 1 120 16,0-3 24-16,0 0 104 31,0 1-48-15,0-1 0-16,0 0-96 0,0 0 65 0,8 2 175 15,5 0-224-15,5 0-48 16,-1 0-104-16,6 0-48 0,-3 1-32 16,2-3-88-16,-4 0-16 15,0 0 64 16,-5 0-56-31,0 0 48 0,-1 0-48 0,-1 0-8 0,0 0-128 16,-6-3-856-16,-1-1-1185 31,-4 0-4680-31</inkml:trace>
  <inkml:trace contextRef="#ctx0" brushRef="#br0" timeOffset="1.53099E6">17171 13194 1856 0,'0'0'1760'0,"0"0"-551"15,0 0 223-15,0 0-168 0,0 0-352 16,0 0-312-16,0 0-31 15,0 0-185 1,0 0-152-16,0 0-144 31,0 0-40-31,0 0 24 0,6 3-64 0,3 1 224 0,3 0-48 16,1 0 0 15,0 1-40-31,1-4-80 0,-2 3 16 0,2-1-72 0,-3 0 48 16,2-1-40 15,-3-2-8-31,-4 0-8 0,-4 0-280 0,-2 0-1176 0,0 0-3273 0</inkml:trace>
  <inkml:trace contextRef="#ctx0" brushRef="#br0" timeOffset="1.53237E6">14628 15418 2456 0,'0'0'2577'15,"0"0"-1137"1,0 0-96-16,0 0 8 0,0 0-127 0,0 0-273 31,0 0-288-15,0 0-176-16,0 0-136 0,0 0-40 0,0 0-136 15,0 0-40 1,0 0-16-16,0 0 40 15,0 0-40-15,0 0-112 0,2 0 8 0,5 0 80 16,5 3 9 0,1-3-57-16,3 0-32 15,3 0 40-15,1 0-48 31,5 0 40-31,0 0-48 0,-1 0 16 0,0 0 40 0,-3 0-56 16,-4 0 8 0,-3 0 0-1,-6 0 8-15,-3 0-16 0,-5 0-208 31,0 0-1145-31,0 0-3016 0</inkml:trace>
  <inkml:trace contextRef="#ctx0" brushRef="#br0" timeOffset="1.53588E6">7775 10375 1560 0,'0'0'1808'0,"0"0"-640"47,0 0-159-47,0 0-169 0,0 0-112 0,-2 1-48 0,-1-1 72 0,1 0 16 16,0 0 9-16,-1 0-81 31,3 0 24-31,-2 0-128 0,2 0-152 0,0 3-216 15,0-3-112-15,0 0-104 0,0 0-8 16,0 0-8 0,0 0-40-16,0 0 40 31,0 0 8-31,9 0 0 0,1 0 0 0,-2 0 0 0,1-3-80 15,5 3 80-15,-1 0 0 32,7 0 16-32,-1 0 40 0,4-1-8 15,0-3-40-15,-3 1 40 16,-1-2-48-1,0 1 8-15,-2 2-8 0,-3 0 16 0,-1 0-16 16,-4 2 8 0,2 0 0-16,0-2-8 0,11 0 0 0,-1-2-1384 15,-6 0-1825 16</inkml:trace>
  <inkml:trace contextRef="#ctx0" brushRef="#br0" timeOffset="1.53788E6">8336 13234 1840 0,'0'0'1760'16,"0"0"-223"-16,0 0 207 31,0 0-240-31,0 0-183 0,0 0-217 0,-24 5-120 0,24-5-264 16,0 0-192-16,0 0-144 31,0 2-144-31,0-2-144 0,0 2-88 15,0-2-8 1,0 2-128-16,11 2 64 0,7 0 64 0,4 0 0 16,0 0 8-16,5-4 8 15,0 0 96 1,-3 0-32-16,1 0-64 0,-3 0 32 0,-2 0-40 15,-4 0 48 1,-5 0-56-16,-5-2-200 16,-4 2-552-16,-2 0-952 0,0 2-2817 15</inkml:trace>
  <inkml:trace contextRef="#ctx0" brushRef="#br0" timeOffset="1.54167E6">9856 7516 1744 0,'0'0'4217'16,"0"0"-2921"0,0 0-416-16,0 0 377 0,-5 0 47 15,5 0-376-15,0 0-304 0,-2 0-120 31,2 0-112-31,0 0-88 0,0 0-160 0,0 0-56 0,17 0 104 32,8 0-7-17,6 0-33-15,5 0 8 0,0 0 16 0,2 0 0 16,-5 0-48-16,-4 0 24 0,-4-6-24 31,-6 2-64-31,-5 0-16 0,-7 2-48 0,-3-1 80 31,-4 2 40-31,0-3-120 0,-11 2-1152 16,-7 0-5834-16</inkml:trace>
  <inkml:trace contextRef="#ctx0" brushRef="#br0" timeOffset="1.54377E6">11767 5982 7433 0,'0'0'1792'0,"0"0"-1263"0,0 0-345 0,0 0-184 16,14-4-2633-16</inkml:trace>
  <inkml:trace contextRef="#ctx0" brushRef="#br0" timeOffset="1.5494E6">471 7750 5569 0,'0'0'3016'0,"0"0"-1487"15,0 0-137-15,0 0-512 0,-78-18-144 16,58 18-328-16,0 0-296 31,-2 6-96-31,-1 14-8 0,1 4 40 0,0 4-40 16,2 3 0 15,-1 3 96-31,4 2 64 0,3 0-103 0,6-2-49 0,5-2-16 0,3-4-8 16,0-3-65-1,9-6 73-15,7-1-16 0,1-3 16 0,4-7-16 31,-1-3-168-15,2-5 176-16,0 0-72 0,5-7 80 0,2-18 56 16,2-5 32-1,3-4-80-15,-3-4 0 0,-2 2 80 16,-4 4-40-16,-8 2 9 0,-5 3-9 31,-8 5 152-31,-4 3 128 0,0 1-32 16,0 2-232-16,-6 0-64 15,-15 5-784 1,8 5-905-16,-3 6-2744 0</inkml:trace>
  <inkml:trace contextRef="#ctx0" brushRef="#br0" timeOffset="1.54978E6">345 7919 3040 0,'0'0'4825'0,"0"0"-3144"0,0 0-297 15,0 0 32 1,0 0-728-16,0 0-680 0,0 0 64 0,13 60 16 15,6-32 0 17,4 0-80-32,-3-2 88 0,-3-4-88 0,2-2 40 0,-4-1 8 0,1-8-56 31,-5-1 8-16,-2-4-8-15,-2-6-232 0,6 0-736 0,-4-10-616 16,0-7-2609-16</inkml:trace>
  <inkml:trace contextRef="#ctx0" brushRef="#br0" timeOffset="1.55075E6">687 7774 160 0,'0'0'4881'0,"0"0"-3017"31,0 0-168-31,0 0 33 0,0 0-481 0,0 0-592 0,-7 0-344 16,7 0-312-16,0 0-32 31,5 0 24-31,9 8 8 0,-1 3 8 15,0 3 0 1,-2 4 64-16,-2 0-24 0,-5 4 16 0,-4-1 0 0,0 1 40 16,0-1 32 15,-4-5-8-31,-7-2 16 0,-5-4 48 0,3-3-80 15,-5-1-24 1,3-2-40-16,-1-2 8 0,3-2-8 0,2 0 0 16,3 0-40-16,6 0 8 31,2 0-16-31,0 0-440 0,0 0-312 0,6 3 288 0,7 1 352 31,2 0 104-31,1 0-24 16,-1 2 32-16,-1-2 0 0,-1 1 0 15,-4-1 8 1,-2-1-8-16,-1 1 8 15,-4-1-8-15,-2 6 0 0,0 1-8 0,0 7 0 32,0-2 0-32,0 5 8 15,0 1 8 1,-4-2-8-16,-5-1-80 0,0-1 80 0,-2-6 96 15,-2 0-96-15,-1-5 168 0,-1-2-56 0,-1-4-32 32,1 0-80-32,-1 0-320 15,3 0-1376-15,5-9-3609 47</inkml:trace>
  <inkml:trace contextRef="#ctx0" brushRef="#br0" timeOffset="1.55154E6">1093 7981 1008 0,'0'0'4865'0,"0"0"-3577"0,0 0-176 15,0 0 33-15,0 0-345 16,0 0-472-16,0 5-176 0,0-3-40 16,0 1-16-16,0-1-16 0,4 0-80 31,1 4-264-31,-1 0-1193 15,-2-2-2487-15</inkml:trace>
  <inkml:trace contextRef="#ctx0" brushRef="#br0" timeOffset="1.55208E6">1062 8129 1280 0,'0'0'5201'0,"0"0"-3353"16,0 0-135 15,0 0-145-31,0 0-544 0,0 0-656 0,0 0-368 0,-10 10-8 0,10-6 8 16,8 0 0-1,3 0 48-15,-3 1-40 16,1-1 8-16,0-3 32 15,-2-1-48 1,-1 0-1408-16,-6 0-5161 0</inkml:trace>
  <inkml:trace contextRef="#ctx0" brushRef="#br0" timeOffset="1.58618E6">1768 8019 3696 0,'0'0'3921'15,"0"0"-2465"-15,0 0 585 16,0 0 7-1,0 0-695-15,-3 0-665 0,-1 0-272 0,-5-1-184 16,-2-6-112-16,-2-1-16 16,-5-2-8-1,-6 2 64-15,-3 4-8 0,-4 4 72 31,-5 0-16-31,3 22-56 0,-3 14-152 0,5 10-8 16,3 4-72-16,11 0 72 31,6-2-40-31,9-5 0 0,2-9 40 16,0-6-64 15,2-9-136-31,9-4-288 0,3-9 32 0,1-6-56 0,3 0-32 0,3-10 168 0,7-16-25 16,5-10-303 15,0-2-408-31,-2 3-280 0,-6 9 528 0,-7 12 503 15,-11 13 209-15,-7 1 160 0,0 18 401 16,0 12-129 0,-7 4-104-16,-2-2 64 15,5-8-56-15,4-5-120 0,0-8-48 0,0-9 72 31,7-2-8-31,6-5 96 0,0-18 104 16,3-10 72-16,-1-2-72 16,1-6-64-1,-5 5-80-15,-1 8 8 0,-4 9-128 0,-4 8 96 31,0 6 24-15,-2 5-24 0,0 0-32-16,0 12-72 0,0 1-88 0,1 2 88 0,7-3-8 0,2-2-64 31,0-5 64-31,3-1-8 15,3-1 16-15,-1-2 0 0,4 2 0 32,-1 0 48-32,-1 3 0 0,-3 0 8 0,-3 4-112 15,-5-1 32-15,1-5-312 0,-3 0 128 0,-1-4 64 47,2 0-160-47,-1-4 216 0,1-10 32 0,7-3-192 0,0 3 40 16,-1 2 72 15,-1 2 120-31,0 4 8 0,-3 5-64 0,-5 1 24 0,2 0 48 0,-4 0 0 47,2 0 232-47,0 0 168 0,1 6 16 0,0 2 56 0,1-1-96 15,0 1-168 16,1-1-88-31,-1-4-112 0,2-3 96 0,0 0-96 0,4 0-8 0,-1-3-56 16,2-13-160-16,1-4-216 0,1-1 0 16,-4 3 88-1,2 2 280 1,-5 4 56-16,-3 4 8 0,-1 4 0 15,0 4 168 1,-2 0 24-16,0 8-24 0,0 13 296 16,0 4-32 15,0 6-152-31,0 1-192 15,-4-5-16-15,1 0-64 0,0-9-8 0,3-8-16 0,0-4-200 0,0-6-208 32,0 0 88-32,0 0 120 0,3-8 200 0,11-6 8 15,1-4 0-15,6 2-40 0,4-3-32 0,-2 4 32 47,4-1-136-47,-2 0 80 0,2 0 40 0,-5 2 56 0,-7 1 8 31,-2 6 0-31,-5 3 0 0,-8 4 8 0,0 0 256 16,0 0 496-16,-16 6-424 0,-4 9-232 31,-2 2-96-31,1 2 56 16,4-2-64-16,5-2 0 0,8-3-104 15,4-2-232 1,0-1-152-16,0-1 80 0,9 0 120 15,5-2 40-15,-1 0 120 0,0 0 24 32,0-2 96-32,-4 2 8 0,-2 0-8 15,-4 0 8-15,-3 4 104 16,0 2 328-1,-5 2 112 1,-13 2-264-16,-2 1-136 0,0 0-80 0,0-4-64 0,3-12-464 16,5-1-1056-1,5 0-3825-15</inkml:trace>
  <inkml:trace contextRef="#ctx0" brushRef="#br0" timeOffset="1.58656E6">2486 8290 2968 0,'0'0'1240'0,"0"0"-39"0,0 0-49 16,0 0-432 15,0 0-424-31,0 0-152 0,112-74-136 0,-95 59 64 16,-2 2-64-1,-6-1 144-15,-4 0-152 0,-5-1 72 0,0 1 160 32,0 1-176-17,-7-2-48-15,-9 3 120 0,1 4-112 0,-1 6 112 16,1 2 272-16,1 0 97 31,1 10-17-31,1 8 40 0,2 8 144 0,5 0-88 0,3 5-16 16,0-1-256-1,2-5 8-15,0 0 0 0,0-5-112 0,2-5-48 16,9-4-56-16,5-3-40 31,1-4 16-31,6-4-72 0,16 0-168 16,-5-17-824-16,-3 0-2961 31</inkml:trace>
  <inkml:trace contextRef="#ctx0" brushRef="#br0" timeOffset="1.58739E6">3113 8263 3880 0,'0'0'2681'31,"0"0"-1145"-15,0 0-71-16,0 0-169 0,0 0-440 0,0 0-552 15,0 0 48-15,0 0 448 31,29 17-136-31,-12-14 41 0,0 0-65 0,3-1-16 0,1 2-112 32,2-2-136-17,6 0-160-15,0 2-112 0,5 0-8 0,4-1 0 16,0 2-96-1,0-1 0-15,-1-2-8 0,-1 2 16 0,-3-2-16 16,-2-2-16-16,-4 0-24 16,-4 0-24-1,-7 0 16-15,-3 0-40 16,-2 0-104-16,-4 0-208 0,-3-4-280 31,-4-9-840-31,0 5-1393 16,0-5-6617-16</inkml:trace>
  <inkml:trace contextRef="#ctx0" brushRef="#br0" timeOffset="1.58789E6">3595 8161 6433 0,'0'0'2352'0,"0"0"-695"0,0 0-161 16,0 0-360 15,0 0-688-31,0 0-312 0,9 22 273 0,9-13-41 0,-1 0-32 0,4 1-64 31,-1 1-8-15,-1 0-88-16,0-1-40 15,0 3-72 16,-1-1-56-31,1-2 0 0,0 2 40 0,-1-1 64 0,3 0-112 0,-4 1-8 16,1-2 8-16,-5-2 0 0,-2 0 24 31,-2-1-24-31,-2-1 0 0,-3 1 0 0,0-3 8 0,-4 2 40 0,0 2 16 16,0 1 248-1,-2 1 136-15,-13 5-88 0,-7 4-144 16,-7 0-216 0,-25 3-424-1,5-5-1312-15,2-8-4498 0</inkml:trace>
  <inkml:trace contextRef="#ctx0" brushRef="#br0" timeOffset="1.60492E6">11879 7281 1200 0,'-2'0'1976'16,"-1"0"-848"-16,2 0-143 15,-2 0-233 1,3 0-120-16,-3 0-352 16,3 0-128-1,0 0-72 1,0 0 32-16,0 2-112 0,0-2-8 0,0 0 8 0,0 0-8 15,0 0 8 1,0 0 32-16,0 0-32 16,0 0 0-16,0 0-72 15,0 0-8 1,0 0-72-16,0 0-104 0,0 0 24 0,0 0 168 15,0 0-216-15,0 0 16 16,0 0-176 0,0 0-88-16,0 0-305 15,0 0-287-15,0 0-752 31</inkml:trace>
  <inkml:trace contextRef="#ctx0" brushRef="#br0" timeOffset="1.60708E6">11946 7389 1096 0,'0'0'728'16,"0"0"-128"-16,0 0-8 15,0 0-144 1,0 0-104 0,0 0 72-16,0 0-8 0,8 8-119 15,2-3-49-15,-1-4-32 31,-1 2 72-31,1-2 112 0,3 2-152 0,1 0 0 0,0 0-40 0,5 0-128 32,2 2 88-32,3 0 24 15,0 1-56-15,2 1 8 0,2 1-88 16,0 2-48 15,0-3 0-31,2 4 72 0,-2-1-64 0,-2-1 40 0,0 0 104 0,0-2-96 31,0 2 176-15,-3-3-16-16,-2-1-200 0,2 4 152 0,-1-1-64 15,-2 2-104 1,1 0-8-16,1 2 8 0,-2 2 88 16,2-3-72-16,-1 2-8 0,-1-3-8 31,1 0 144-16,1 0-80-15,-4-3 80 0,-1 0-16 0,0-1 32 16,-6 0-88 0,4-2 9-16,-3 2-49 0,1 1-32 0,1-1-8 0,0 1 8 15,3-2 8 1,0 4 0-1,1-1-8 1,1 0 8-16,2 0 48 0,-2 2-48 0,0 0 0 31,0 3 0-15,-2 1-8-16,-1-1 8 0,1 1 0 0,-3 3-8 0,0-3 8 15,1 2 48 17,-1-2-48-32,0-2 64 0,0 2-72 0,3-4 8 0,-3 3 0 0,4-5 0 15,0 1 0 16,-1 1 8-31,-2 0-8 0,5 0-8 0,-4 0 56 16,4 2-48 0,-4-2 32-1,1 2-32-15,-3-2-8 0,3 0 0 0,-1-2 0 0,1 0 16 0,1-2-8 31,1 2 0-31,1-2 16 16,-2 0-16-16,-1 2 0 16,-3-2 0 15,3 2-8-31,-3 0 16 0,3 0-8 0,-3-1 0 0,2 2 0 0,1 1 0 0,2-2 56 15,0 0-56 1,0 3-8 0,1-1 8-16,0 0-8 15,1 2 0 1,-3-3 0-16,1 3 0 0,0-1 0 0,-2 0-8 0,-3-1 8 15,3 1 16-15,-3-1-16 0,1 0 8 32,-1 1-8-32,1-3 0 0,-2 3 8 15,1-1-8 16,1 0 0-31,-1 2 0 0,1-2 0 0,-3 0 8 0,2 0-8 0,1 0 0 16,-1 0 8-16,1 2-8 16,2 2 0-1,3 1 8-15,-1 0-8 16,4 1 8-16,1 3-8 31,-1-2 24-31,0-1-24 16,0 1 0-16,-4-1 0 0,0-2-8 0,0 0 8 0,-3 0 0 31,-1 0 0-31,1-1 8 0,-3-1-8 15,1 3 0-15,1-5 0 32,-4 2 0-32,3-2 0 0,1 0 8 0,-3 0-8 0,1 0 0 15,1 1 16-15,-2 1-16 0,0 3-8 16,0 0 8-1,0-1 0 1,1 3 0-16,-1-3 16 0,-3 2-16 31,2-4 0-31,1 0-8 0,-3 1 0 0,2-3 8 0,1 3 0 16,-1-1 0-16,0 0 0 31,-1 3 0-31,1 0 24 0,0 2 24 16,1 1-96-16,-3 0 96 0,4-1-104 46,-1 2 112-46,-2-1-56 0,2-2 16 0,-2 0-16 0,-1 1-72 0,4-4 72 0,-3 1 0 0,2 0 0 32,1 2-8-17,0 2 8-15,-1 1 0 0,-1 0 0 0,-1-1 0 16,-1-2 0 15,-1-2 0-31,0-2 0 0,-3-2 0 0,1-2 0 0,-1 1-8 0,-2-4 0 31,2 4-48-15,1 0 48-16,0 1 8 0,2 5 0 0,-3-1-8 15,0 1-32-15,-2 2 40 32,1-2 64-32,1-2-64 0,-2 1-56 15,1-2 48-15,-1 0 8 16,3 0-8-1,-1-1 0-15,2 2 8 0,-1-1-16 0,1 0-32 16,2 0-24-16,-4 2 64 16,0 0 8-1,3 1-128-15,-5 0 112 0,2-1-216 0,1 1-25 16,-2-2-111 15,1-1 160-31,-2-2 72 0,2 0 64 0,-1 1 16 0,1-2-16 16,-2 0 72-16,0 0-8 31,0 2 8-31,-2-4 8 0,0 3 0 0,4-3-16 15,-4 0 16 17,0-3-16-32,0 0-96 0,0 1-120 0,2-5 40 0,0 0 0 15,-2 0-16-15,2 0 200 0,-2 0 0 31,2 0 128-31,-2-19-128 0,0 4-104 16,0-6-4273-16</inkml:trace>
  <inkml:trace contextRef="#ctx0" brushRef="#br0" timeOffset="1.60848E6">14539 9625 1720 0,'0'0'2792'0,"0"0"-1383"15,0 0-505-15,0 0 144 0,0 0-96 0,0 0-335 16,0 0-201 0,2 6 72-1,10 2-24-15,3 4-104 16,1 5-120-16,1 0 72 0,4 4-64 15,-4 2-16-15,3-1-56 32,-4 1 8-32,0-1-72 0,-3-2-24 15,-4-4 0-15,0-2-40 16,-3-3 24-1,0 0-64-15,-2-3 0 0,0 0 48 0,-3-4-56 16,5 1 8 0,-4-4 8-16,0-1-8 0,-2 0 8 0,2 0-16 15,-2 0 48-15,4 0 24 16,2 0 24-1,-2-12-8-15,5-2-24 16,-3-3-48-16,3-4-8 16,-2-5-8-16,2-18-240 0,-3 3-1504 15,-4 5-4561-15</inkml:trace>
  <inkml:trace contextRef="#ctx0" brushRef="#br0" timeOffset="1.61418E6">15268 11370 1168 0,'0'0'2272'0,"0"0"-1023"15,0 0-209-15,0 0 80 16,0 0-264-16,0 0-416 0,-2 6-232 31,2-4-72-31,0-2 96 16,0 0-80-16,-2 0 32 15,2 2-112 1,0-2 88-16,0 0-160 0,0 0 73 0,0 0 71 0,-3 0 104 15,3 0-160-15,0 2 64 16,-2-2-152 0,2 2 8-1,-2 3 48-15,-1 0-56 0,-1 1 0 31,-1 0 48-31,1 2-32 0,-2 0-16 0,1 0 16 0,1 1 40 0,-2-2 0 16,2 1 0 0,0-2-48-16,2 2 64 15,-2 0-64-15,1 3 0 31,-1-1 0-31,-1 3 40 0,-2 1 8 0,1 2 48 0,-3-2-24 16,3 0-8 0,-4 1-64-16,1-2 56 15,1-1-16-15,-2-2 80 16,2 0-128 15,-3-1 8-31,1 1 168 0,2-2 0 0,-1-1 32 0,0 3-96 0,-2 2-64 16,0 1-32-16,-1 1 40 31,1 0-8-31,0-2-48 0,2 0 56 15,-2-4 8 17,-3 2 168-32,1-2-104 0,0 0 128 0,-5 0-120 0,1 4-136 15,-1 0 0 16,-1 2 8-31,0 0 0 0,1 2-8 0,0-3 8 0,2 0 8 16,3-1 88-16,2-1-104 0,0-4 8 31,-2 3-32-31,1-2 24 0,-3 0 0 0,1 1 8 16,-1-1 72-16,-3-1-72 15,3 1-8 1,-4 2 8-16,2-2-56 16,-1 1 120-16,2-3-48 0,3-3-16 31,0 3 0-31,-1-2 0 0,1 0-8 15,1 1 8-15,-1 0-8 0,-3-1 16 16,3 3-8 0,-5-1-8-16,1 0 8 0,-1 0 24 0,0 0 160 15,-2-2 152 16,0 0-16-31,0 0 57 0,0-2-81 0,-3 2 0 0,-1 0-8 0,2 0-40 32,2-1-80-17,-3 2-48-15,6-1-112 0,-2-2 40 0,4-1-40 16,-1 2-16 15,1-3 56-31,-1 0 16 0,-1 0-64 0,-1 0 48 0,-3 0-40 0,0-4 40 16,-2-1 32-1,1 4-88 1,0-1 0-16,-1 2 0 0,-1 0 0 15,-1 0 0 1,3 0-8-16,0 0 8 0,1 0-8 16,-1 0 8-16,-1 0-8 0,0 0-72 15,-2 0 8 16,0-3 24-31,2 0-8 0,0-1 56 0,3 0-8 0,-1 2 8 16,2 0-8 15,-4 2 8-31,1 0-16 0,-4 0 8 0,-1 0 8 0,-2 0 0 16,0 0 0 15,0-4 0-31,0 2-16 0,0-2 16 0,-1 0-8 0,4 0 8 16,-1-1 0-16,0 2 0 0,6 0 0 31,-2 3 0-31,0 0 0 0,4 0 0 15,0 0 0 17,-1 0 0-32,1 0-8 0,-1 0 8 0,-1 0 0 0,2 0 32 0,-2 0-32 0,-1-1-8 15,2-4 8-15,2 4 0 31,-1-4 8-31,3 1-8 16,-3 0 0-16,4 0 0 31,-1 1 0-31,1 0 0 0,-1-1 0 0,-1 3 8 0,-6-2 0 0,1 2-8 0,-2-1-8 16,1 2 8-16,-1-3-8 31,-3 2 8-31,4-1 0 16,0-1 0 15,2 0 0-31,1 0 8 0,3 2-8 0,0-2 0 0,5 0 0 0,-5 0 0 0,2 2-48 0,-1-2-8 15,-1 2-16 17,-3-2 64-17,-3-1 0-15,4 2 0 0,-4-2-8 0,1 0 8 0,4 3-40 16,0-1 40-1,3-1 0-15,-1 2-48 0,3-1 56 16,-5-1 8 0,3 1 0-1,-6-3 8-15,-1-2-8 0,-1 1-8 16,-1 1 8-16,0-2 0 0,-1 0-8 15,0-1 8 1,0-1 40-16,4 1 88 0,-2 0-16 0,-1-2-24 16,-1 3-88-16,-1-2 8 31,-1 1-8-31,3 2 0 0,-3-2 0 15,0 0 0-15,0-1 0 16,0 2 0 0,1-3 0-16,-3 2 0 0,2 0 0 0,0-3 0 15,1 4-8-15,1-1-8 16,-2-2 8-1,3 0-8 1,-5-1 8-16,2 0-16 0,-2 1 16 0,-2-2-8 31,0 2 8-31,0-2 0 0,0-1-8 0,-3 2-40 0,5 1 48 16,-2-1-8-1,4 3 0 1,3 1 0-16,1-1 8 0,6 1-8 0,-3 1 8 16,9 0-8-16,-4-2 8 31,3-1 0-31,-2-5-56 15,1-2-144-15,0-4 80 0,-1-4 40 16,-3-5 64 0,-4-1 16-16,-1-3 8 0,-3-2-8 0,-1 1-8 15,-1-2 0 16,-2-1 0-31,2 6-64 16,3-1-8-16,-1 4 80 0,6 2-8 0,-1 2 0 16,3 1 0-1,2 1 8-15,-1 0 0 0,-1-1 0 0,-2-2 0 16,2-3 0-16,-3-4-8 31,3 0 8-31,-2-4 8 0,-1 1 0 0,3-2 0 0,-4 1-8 16,1 1 48 15,3-1-40-31,-4 4 0 0,4-2-8 0,-1 3 0 15,-1-6 0-15,4 1-8 0,-3-3 0 32,1-1 0-32,1 2 8 0,3 0 56 0,-1 8-56 15,3 7-8 16,0 2 8-31,1 9 0 0,2 2 0 0,2 4 0 0,-1 2 0 16,3 2 8 0,-1-2 40-1,2 2 24-15,1 2-64 0,-2-2 48 16,2 0-56-16,2 2 8 15,-2 0-8-15,2 0 0 16,0 0-8 0,0 0 8-16,0 0-8 0,0 0 0 0,0 0 8 0,-3 0 8 15,3 0 40 1,-2 0 40-16,-1 0-8 15,0 0 16-15,-3 0-96 0,-2 0 0 32,-1 10 0-32,1 8-48 0,-4 6 0 0,1 6 32 15,-1 4 8-15,2 0 0 0,-1 0 8 31,1-3-8-31,4-3 8 16,-1-5 0-16,5-5 0 0,0-4-8 47,2-6 8-47,0-5-8 0,0-2 8 0,0-1 8 0,0 0 0 0,0 0 40 0,-2 0 0 0,2-6-48 15,0-9-56 1,0-8-24 0,0-4-96-16,0-9-48 0,4-7-40 15,9-1-40-15,-1 1 72 31,-1 6 72-31,-3 7 16 0,0 3 16 0,-4 12 96 16,0 1 16-16,-4 6 32 16,2 0-32-1,-2 0-8-15,0 0 24 0,0-1 0 16,3 2-8-16,-3 1 8 31,2 1 0-31,-2 1 0 0,4 2-8 0,0 2-121 16,6 0 73 15,3 0-24-31,3 11 16 0,1 2 64 0,4 4 8 15,-4 1-8-15,1-2 48 32,0 0-32-32,-5-2-8 0,0-2 0 15,-3 1 0-15,-3-5 8 0,3 3 40 0,-6 1-56 16,-4 7-424 15,0-6-1960-31,0-3-6290 0</inkml:trace>
  <inkml:trace contextRef="#ctx0" brushRef="#br0" timeOffset="1.62088E6">10257 9118 704 0,'0'0'672'0,"0"0"-168"16,0 0 88-16,0 0 56 15,0 0-48 1,0 0 56-16,0 0 25 0,0 0 39 0,0 0 72 0,0 0-64 15,0 0 16 1,0 0-248 0,0 0-24-16,0 0-63 0,0 0-41 15,0 0-216-15,0 0-72 16,0 0 24-16,0-6-88 0,0 0 40 0,0-1-56 15,0-2 0-15,0-1 8 32,0-2 56-17,0 1 0-15,0 0 24 0,0-2 160 0,2 4-56 16,0-2-24 15,0 2-32-31,3-2 16 0,0 1-16 0,-1 1-88 0,0-2 80 0,3 1-32 31,-5 3-16-15,2-1 16-16,2-1 72 0,-4 1-40 0,0-1 16 15,0 0-32 1,0-2-48-16,0 0-64 0,3-1 24 0,-1 0 24 16,0 0-48-16,1 0 0 31,0-2 0-31,1 2 8 0,-1-2-8 15,-1 0 0-15,3-2 48 16,-2 2-48 0,1 0-8-16,1 0-8 0,-1 2 8 0,3-2 8 15,0 0-8-15,0 0-8 16,2 0 8-1,3-2 8-15,-1-3-8 16,1 0 8-16,1 1 0 0,1-3-8 47,-1 2 8-47,-1 0 8 0,-3 3-8 0,-3 3 0 0,0 2 8 0,-2 3 0 15,1-2 0 17,1 2-8-32,4-1 0 0,-1-1-48 0,2-3 48 0,3 3 0 0,-3-4 0 15,1 2 0 16,1 0 8-31,-3-1-8 0,1 4 8 0,-3-5-8 16,2 2 0 15,-1-3 8-31,1 3 0 0,-4 1 40 0,1-1-48 0,0 0 0 0,0 2 0 16,0-3 0-16,4 2 0 31,1-2 0-31,-1 0 0 0,3-1-8 16,1 1 0-1,-3 0 8 1,1 3 8-16,-3-3 0 0,-1 5-8 0,-3-1 0 0,2 2 0 0,-4 1 0 31,3-2 0-31,2 0-8 0,-2-3 8 0,2 0 0 31,0-3-8-15,3-2 0-16,1-3 0 0,3 0-48 0,2-2-48 15,-2 3 48-15,0-1 48 0,-5 1-40 32,-1 2 48-32,-4 2 0 0,1 1-8 0,-5 4 8 15,-2 2 0 16,1 2 8-31,-1-1 32 0,3-1-40 0,-1 2-8 0,1-3 0 16,1-1 8 15,3-1-8-31,0 2 8 0,-2 1-8 0,1 0 0 0,-1 1-48 16,0 3 8 15,-2 0 0-31,-1 3 40 0,-2 0-48 0,0 0 48 0,-2-2 0 0,1 2 8 16,-1 0 0-1,0 0 0-15,0 0 0 0,0 0 8 0,0 0 40 31,0 0-48-15,0-1 72-16,0 1-24 0,0 0-40 0,0 0 16 16,0 0-24-16,4 0 8 15,-2-3 40 1,2 2-48-16,1-2 8 0,-2 3-8 0,-1-1 0 31,0 1 0-15,-2 0-8-16,0 0-112 0,0 0 32 0,0 0-384 15,-14 5-2305-15</inkml:trace>
  <inkml:trace contextRef="#ctx0" brushRef="#br0" timeOffset="1.62186E6">11133 7647 1536 0,'0'0'1928'0,"0"0"-599"15,0 0 79-15,0 0 56 0,0 0-152 31,0 0-151-31,-55 0-65 0,52 0-256 16,1 0-152 15,0 0-144-31,2 0-208 0,0 0-288 0,0 0-48 0,0 0-72 0,0 0 72 16,4 0 0-1,7 0 8-15,3 2-8 0,-2-1 48 0,4 2-32 32,2-3 32-17,2 1 40-15,-1 1-72 0,4-2 72 0,2 1-72 16,0-1 56-16,1 0-72 31,-2 3 8-31,-1-3 17 0,-3 1-17 0,-5 2 0 0,-1 1 0 31,-3-2 0-31,-2 2 8 0,-3-2-16 0,-1 0 8 16,0 0 40-1,-5-2-40 1,2 0 48-16,-2 0 32 0,0 0-32 0,0 0 16 0,0 0-8 16,0 0 56-1,0 0-112 1,0 0 64-16,0 0-24 0,0 0 8 15,0 2-56-15,0 0-16 32,-5 7-56-32,-4 4-32 0,-4 9 56 0,0 6 48 0,-5 4-96 0,5 1 24 31,-1 0 24-16,5-5-16-15,3-2 56 0,0-6-8 0,4-7 8 16,2-3-8 0,0-4-48-16,-2-2-113 0,2 0-711 0,-4-4-1952 15</inkml:trace>
  <inkml:trace contextRef="#ctx0" brushRef="#br0" timeOffset="1.63649E6">14913 8072 3328 0,'0'0'1897'0,"0"0"-793"16,-2 0 192 0,2 0-24-1,0 0-503-15,0 0-369 0,0 0-144 0,0 0 152 16,0 0-104-16,-2 0-48 31,2 0-24-31,0 0 160 0,0 0 64 0,0 0-88 0,0 0-112 31,0 0-152-31,0 0-96 16,0 0 48-1,0 0-56-15,0 0-56 0,0 3-24 0,2-2 72 16,12 6 8-16,-1-1 16 0,1 0-8 31,-3 2 0-31,1-2 64 16,2 1-72-16,-1-1 0 15,3-3 0-15,0-2 0 16,2 2 0-16,-3-3 8 0,3 0-8 16,-3 0 0-1,-3 0 0-15,1 0-144 0,3 0-72 0,-3 0-592 16,-1-4-1937 15</inkml:trace>
  <inkml:trace contextRef="#ctx0" brushRef="#br0" timeOffset="1.63751E6">14639 7941 1008 0,'0'0'2320'16,"0"0"-871"-16,0 0-49 31,0 0-120-31,0 0-536 0,0 0-488 0,0 0-96 16,0 12-104 15,7-8 96-31,4 2 104 0,2 5 8 0,1-3 17 0,1 5-17 0,3-1-80 31,-1 3-8-31,0-6 24 0,-1 3-32 0,-1-4-96 0,-2 0 32 31,1-4-32-15,-6 1-16-16,4-4-48 0,-3 2 72 0,3 0-80 15,1-2-1240 1,-5-1-5538 0</inkml:trace>
  <inkml:trace contextRef="#ctx0" brushRef="#br0" timeOffset="1.64995E6">16727 11939 304 0,'-2'-4'792'0,"2"0"-200"16,0 1-40-16,0-2-24 16,0-2 64-1,0 5-200-15,0-4-160 0,0 1-144 0,0-1-16 0,0 4-16 16,0-2-48-16,0 2 64 31,0 0-72-31,0 0 48 16,0 0-40-16,0-2 88 15,0 1-16-15,2-2 0 0,0 0-72 0,-2 1-8 16,2-3-144-16,-2-7-680 31,0 4-536-31</inkml:trace>
  <inkml:trace contextRef="#ctx0" brushRef="#br0" timeOffset="1.65055E6">16678 11778 3240 0,'0'0'2633'31,"0"0"-1761"-31,0 0-456 0,0 0 568 16,0 0 224-16,0 0-471 15,0 0-169 1,71 57-80-16,-58-51-48 0,1 0-136 0,-3-4-128 0,-1 2-176 15,-10-2-304 1,0 1-1520 0,-12-3-6234-16</inkml:trace>
  <inkml:trace contextRef="#ctx0" brushRef="#br0" timeOffset="1.65129E6">14802 14009 432 0,'0'0'6689'0,"0"0"-4288"0,0 0-1113 0,0 0 72 31,0 0-48-15,0 0-327-16,0 0-505 0,-7 0-184 0,7-2-160 15,12 2 16 1,5 0-88-16,5-2-64 0,18-4-112 0,-3 0-1096 0,-10-3-3057 16</inkml:trace>
  <inkml:trace contextRef="#ctx0" brushRef="#br0" timeOffset="1.65234E6">11263 13878 4929 0,'0'0'2416'0,"0"0"-1616"0,0 0 168 16,0 0 41-16,0 0-81 31,90 15-208-31,-75-14-304 0,1 2-264 16,2-3-152-1,-7 0-704-15,-6-7-3945 0</inkml:trace>
  <inkml:trace contextRef="#ctx0" brushRef="#br0" timeOffset="1.65348E6">8590 12022 4424 0,'0'0'2985'0,"0"0"-1777"0,0 0-696 15,0 0 417 1,0 0-97 0,0 0-272-16,0 0-304 0,105-13-128 15,-88 13-72 1,4 0-56-16,-6 5-1008 0,-8 3-2985 0</inkml:trace>
  <inkml:trace contextRef="#ctx0" brushRef="#br0" timeOffset="1.65489E6">8002 9101 4352 0,'0'0'2553'15,"0"0"-1353"1,0 0-312-16,0 0 113 0,0 0-273 0,0 0-472 16,0 0-152-16,20-5-56 31,-2-3-48-31,-2-2-784 0,-8 2-3649 15</inkml:trace>
  <inkml:trace contextRef="#ctx0" brushRef="#br0" timeOffset="1.65633E6">17489 8641 4320 0,'0'0'1737'0,"0"0"-1113"16,0 0 80-16,0 0-152 0,0 0-224 15,92 38-168-15,-70-26-160 31,-5-2-512-31,-7-2-4289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31B0A9D7-2049-40C3-89F4-FDE8A803A61B}" type="slidenum">
              <a:rPr lang="en-US" altLang="zh-CN"/>
              <a:pPr>
                <a:defRPr/>
              </a:pPr>
              <a:t>‹#›</a:t>
            </a:fld>
            <a:endParaRPr lang="en-US" altLang="zh-CN"/>
          </a:p>
        </p:txBody>
      </p:sp>
    </p:spTree>
    <p:extLst>
      <p:ext uri="{BB962C8B-B14F-4D97-AF65-F5344CB8AC3E}">
        <p14:creationId xmlns:p14="http://schemas.microsoft.com/office/powerpoint/2010/main" val="140630330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1</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3729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A3EB3C50-045A-41D5-97DB-8A50EB36F55F}" type="slidenum">
              <a:rPr lang="en-US" altLang="zh-CN" sz="1200">
                <a:ea typeface="宋体" panose="02010600030101010101" pitchFamily="2" charset="-122"/>
              </a:rPr>
              <a:pPr algn="r"/>
              <a:t>2</a:t>
            </a:fld>
            <a:endParaRPr lang="en-US" altLang="zh-CN" sz="1200">
              <a:ea typeface="宋体" panose="02010600030101010101"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81536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3</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25061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4</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4164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87281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875A57-2989-419D-9936-98A0365F4E71}" type="slidenum">
              <a:rPr lang="en-US" altLang="zh-CN"/>
              <a:pPr/>
              <a:t>33</a:t>
            </a:fld>
            <a:endParaRPr lang="en-US" altLang="zh-CN"/>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50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45</a:t>
            </a:fld>
            <a:endParaRPr lang="en-US" altLang="zh-CN"/>
          </a:p>
        </p:txBody>
      </p:sp>
    </p:spTree>
    <p:extLst>
      <p:ext uri="{BB962C8B-B14F-4D97-AF65-F5344CB8AC3E}">
        <p14:creationId xmlns:p14="http://schemas.microsoft.com/office/powerpoint/2010/main" val="101643529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5"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7" descr="北方交通大学—世纪钟（校钟）"/>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48338" y="179388"/>
            <a:ext cx="8429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8" descr="北方交通大学—思源楼"/>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29500" y="184150"/>
            <a:ext cx="9525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9" descr="0952583433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91300" y="179388"/>
            <a:ext cx="838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descr="19楼"/>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382000" y="184150"/>
            <a:ext cx="7620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2" descr="20055131012136649"/>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67275" y="184150"/>
            <a:ext cx="8810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400"/>
            </a:lvl1pPr>
          </a:lstStyle>
          <a:p>
            <a:pPr lvl="0"/>
            <a:r>
              <a:rPr lang="zh-CN" altLang="en-US" noProof="0" dirty="0" smtClean="0"/>
              <a:t>单击此处编辑母版标题样式</a:t>
            </a:r>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zh-CN" altLang="en-US" noProof="0" smtClean="0"/>
              <a:t>单击此处编辑母版副标题样式</a:t>
            </a:r>
          </a:p>
        </p:txBody>
      </p:sp>
      <p:pic>
        <p:nvPicPr>
          <p:cNvPr id="1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9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490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81825" y="152400"/>
            <a:ext cx="2162175" cy="6181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0538" y="152400"/>
            <a:ext cx="6338887" cy="6181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8447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9090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71097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0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1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1613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3205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119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26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7188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97928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6" name="Picture 12" descr="badgeb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79525" y="1131888"/>
            <a:ext cx="70929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9906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9" name="Rectangle 4"/>
          <p:cNvSpPr>
            <a:spLocks noGrp="1" noChangeArrowheads="1"/>
          </p:cNvSpPr>
          <p:nvPr>
            <p:ph type="title"/>
          </p:nvPr>
        </p:nvSpPr>
        <p:spPr bwMode="auto">
          <a:xfrm>
            <a:off x="2438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1030" name="Rectangle 5"/>
          <p:cNvSpPr>
            <a:spLocks noGrp="1" noChangeArrowheads="1"/>
          </p:cNvSpPr>
          <p:nvPr>
            <p:ph type="body" idx="1"/>
          </p:nvPr>
        </p:nvSpPr>
        <p:spPr bwMode="auto">
          <a:xfrm>
            <a:off x="490538"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pic>
        <p:nvPicPr>
          <p:cNvPr id="205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p:txStyles>
    <p:title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6"/>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pche@bjt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emf"/><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1.gif"/><Relationship Id="rId1" Type="http://schemas.openxmlformats.org/officeDocument/2006/relationships/slideLayout" Target="../slideLayouts/slideLayout6.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29.emf"/></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2.emf"/><Relationship Id="rId5" Type="http://schemas.openxmlformats.org/officeDocument/2006/relationships/customXml" Target="../ink/ink13.xml"/><Relationship Id="rId4" Type="http://schemas.openxmlformats.org/officeDocument/2006/relationships/image" Target="../media/image3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4.jpeg"/><Relationship Id="rId1" Type="http://schemas.openxmlformats.org/officeDocument/2006/relationships/slideLayout" Target="../slideLayouts/slideLayout6.xml"/><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1752600"/>
            <a:ext cx="8839200" cy="1927225"/>
          </a:xfrm>
        </p:spPr>
        <p:txBody>
          <a:bodyPr/>
          <a:lstStyle/>
          <a:p>
            <a:pPr algn="ctr" eaLnBrk="1" hangingPunct="1"/>
            <a:r>
              <a:rPr lang="en-US" altLang="zh-CN" sz="4000" dirty="0" smtClean="0">
                <a:latin typeface="Cambria" panose="02040503050406030204" pitchFamily="18" charset="0"/>
              </a:rPr>
              <a:t>Software Quality Assurance and Testing Technology</a:t>
            </a:r>
            <a:endParaRPr lang="zh-CN" altLang="zh-CN" sz="4000" dirty="0" smtClean="0">
              <a:latin typeface="Cambria" panose="02040503050406030204" pitchFamily="18" charset="0"/>
            </a:endParaRPr>
          </a:p>
        </p:txBody>
      </p:sp>
      <p:sp>
        <p:nvSpPr>
          <p:cNvPr id="5123" name="Rectangle 3"/>
          <p:cNvSpPr>
            <a:spLocks noGrp="1" noChangeArrowheads="1"/>
          </p:cNvSpPr>
          <p:nvPr>
            <p:ph type="subTitle" idx="1"/>
          </p:nvPr>
        </p:nvSpPr>
        <p:spPr>
          <a:xfrm>
            <a:off x="1600200" y="4419600"/>
            <a:ext cx="6172200" cy="1524000"/>
          </a:xfrm>
        </p:spPr>
        <p:txBody>
          <a:bodyPr/>
          <a:lstStyle/>
          <a:p>
            <a:pPr eaLnBrk="1" hangingPunct="1"/>
            <a:r>
              <a:rPr lang="en-US" altLang="zh-CN" sz="1800" b="1" dirty="0">
                <a:solidFill>
                  <a:srgbClr val="133984"/>
                </a:solidFill>
                <a:latin typeface="Cambria" panose="02040503050406030204" pitchFamily="18" charset="0"/>
                <a:ea typeface="华文新魏" panose="02010800040101010101" pitchFamily="2" charset="-122"/>
              </a:rPr>
              <a:t>2</a:t>
            </a:r>
            <a:r>
              <a:rPr lang="en-US" altLang="zh-CN" sz="1800" b="1" baseline="30000" dirty="0" smtClean="0">
                <a:solidFill>
                  <a:srgbClr val="133984"/>
                </a:solidFill>
                <a:latin typeface="Cambria" panose="02040503050406030204" pitchFamily="18" charset="0"/>
                <a:ea typeface="华文新魏" panose="02010800040101010101" pitchFamily="2" charset="-122"/>
              </a:rPr>
              <a:t>nd</a:t>
            </a:r>
            <a:r>
              <a:rPr lang="en-US" altLang="zh-CN" sz="1800" b="1" dirty="0" smtClean="0">
                <a:solidFill>
                  <a:srgbClr val="133984"/>
                </a:solidFill>
                <a:latin typeface="Cambria" panose="02040503050406030204" pitchFamily="18" charset="0"/>
                <a:ea typeface="华文新魏" panose="02010800040101010101" pitchFamily="2" charset="-122"/>
              </a:rPr>
              <a:t> Semester, Spring </a:t>
            </a:r>
            <a:r>
              <a:rPr lang="en-US" altLang="zh-CN" sz="1800" b="1" dirty="0" smtClean="0">
                <a:solidFill>
                  <a:srgbClr val="133984"/>
                </a:solidFill>
                <a:latin typeface="Cambria" panose="02040503050406030204" pitchFamily="18" charset="0"/>
                <a:ea typeface="华文新魏" panose="02010800040101010101" pitchFamily="2" charset="-122"/>
              </a:rPr>
              <a:t>2022</a:t>
            </a:r>
            <a:endParaRPr lang="en-US" altLang="zh-CN" sz="1800" b="1" dirty="0" smtClean="0">
              <a:solidFill>
                <a:srgbClr val="133984"/>
              </a:solidFill>
              <a:latin typeface="Cambria" panose="02040503050406030204" pitchFamily="18" charset="0"/>
              <a:ea typeface="华文新魏" panose="02010800040101010101" pitchFamily="2" charset="-122"/>
            </a:endParaRP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Xiaoping CHE (</a:t>
            </a:r>
            <a:r>
              <a:rPr lang="en-US" altLang="zh-CN" sz="1800" b="1" dirty="0" smtClean="0">
                <a:solidFill>
                  <a:srgbClr val="133984"/>
                </a:solidFill>
                <a:latin typeface="Cambria" panose="02040503050406030204" pitchFamily="18" charset="0"/>
                <a:ea typeface="华文新魏" panose="02010800040101010101" pitchFamily="2" charset="-122"/>
                <a:hlinkClick r:id="rId3"/>
              </a:rPr>
              <a:t>xpche@bjtu.edu.cn</a:t>
            </a:r>
            <a:r>
              <a:rPr lang="en-US" altLang="zh-CN" sz="1800" b="1" dirty="0" smtClean="0">
                <a:solidFill>
                  <a:srgbClr val="133984"/>
                </a:solidFill>
                <a:latin typeface="Cambria" panose="02040503050406030204" pitchFamily="18" charset="0"/>
                <a:ea typeface="华文新魏" panose="02010800040101010101" pitchFamily="2" charset="-122"/>
              </a:rPr>
              <a:t>)</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Associate Professor </a:t>
            </a:r>
            <a:endParaRPr lang="en-US" altLang="zh-CN" sz="1800" b="1" dirty="0">
              <a:solidFill>
                <a:srgbClr val="133984"/>
              </a:solidFill>
              <a:latin typeface="Cambria" panose="02040503050406030204" pitchFamily="18" charset="0"/>
              <a:ea typeface="华文新魏" panose="02010800040101010101" pitchFamily="2" charset="-122"/>
            </a:endParaRP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School of Software Engineering</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Beijing </a:t>
            </a:r>
            <a:r>
              <a:rPr lang="en-US" altLang="zh-CN" sz="1800" b="1" dirty="0" err="1" smtClean="0">
                <a:solidFill>
                  <a:srgbClr val="133984"/>
                </a:solidFill>
                <a:latin typeface="Cambria" panose="02040503050406030204" pitchFamily="18" charset="0"/>
                <a:ea typeface="华文新魏" panose="02010800040101010101" pitchFamily="2" charset="-122"/>
              </a:rPr>
              <a:t>Jiaotong</a:t>
            </a:r>
            <a:r>
              <a:rPr lang="en-US" altLang="zh-CN" sz="1800" b="1" dirty="0" smtClean="0">
                <a:solidFill>
                  <a:srgbClr val="133984"/>
                </a:solidFill>
                <a:latin typeface="Cambria" panose="02040503050406030204" pitchFamily="18" charset="0"/>
                <a:ea typeface="华文新魏" panose="02010800040101010101" pitchFamily="2" charset="-122"/>
              </a:rPr>
              <a:t> University</a:t>
            </a:r>
            <a:endParaRPr lang="zh-CN" altLang="zh-CN" sz="2800" b="1" dirty="0" smtClean="0">
              <a:solidFill>
                <a:srgbClr val="133984"/>
              </a:solidFill>
              <a:latin typeface="Cambria" panose="02040503050406030204" pitchFamily="18" charset="0"/>
              <a:ea typeface="华文新魏" panose="02010800040101010101" pitchFamily="2" charset="-122"/>
            </a:endParaRP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898560" y="3245760"/>
              <a:ext cx="4077720" cy="1981800"/>
            </p14:xfrm>
          </p:contentPart>
        </mc:Choice>
        <mc:Fallback>
          <p:pic>
            <p:nvPicPr>
              <p:cNvPr id="2" name="墨迹 1"/>
              <p:cNvPicPr/>
              <p:nvPr/>
            </p:nvPicPr>
            <p:blipFill>
              <a:blip r:embed="rId5"/>
              <a:stretch>
                <a:fillRect/>
              </a:stretch>
            </p:blipFill>
            <p:spPr>
              <a:xfrm>
                <a:off x="886320" y="3238560"/>
                <a:ext cx="4095720" cy="1997640"/>
              </a:xfrm>
              <a:prstGeom prst="rect">
                <a:avLst/>
              </a:prstGeom>
            </p:spPr>
          </p:pic>
        </mc:Fallback>
      </mc:AlternateContent>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70658" name="Rectangle 2"/>
          <p:cNvSpPr>
            <a:spLocks noGrp="1" noChangeArrowheads="1"/>
          </p:cNvSpPr>
          <p:nvPr>
            <p:ph type="title"/>
          </p:nvPr>
        </p:nvSpPr>
        <p:spPr>
          <a:xfrm>
            <a:off x="1143000" y="207919"/>
            <a:ext cx="9144000" cy="1143000"/>
          </a:xfrm>
        </p:spPr>
        <p:txBody>
          <a:bodyPr/>
          <a:lstStyle/>
          <a:p>
            <a:pPr algn="l"/>
            <a:r>
              <a:rPr lang="en-US" altLang="zh-CN" b="1" u="sng" dirty="0">
                <a:latin typeface="Cambria" panose="02040503050406030204" pitchFamily="18" charset="0"/>
                <a:ea typeface="宋体" panose="02010600030101010101" pitchFamily="2" charset="-122"/>
              </a:rPr>
              <a:t>Software Development Process Spiral</a:t>
            </a:r>
          </a:p>
        </p:txBody>
      </p:sp>
      <p:pic>
        <p:nvPicPr>
          <p:cNvPr id="70665" name="Picture 9" descr="D:\Marks\other_forms\uri\SQA Course\staircase%20outlin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143000"/>
            <a:ext cx="1752600" cy="4953000"/>
          </a:xfrm>
          <a:prstGeom prst="rect">
            <a:avLst/>
          </a:prstGeom>
          <a:noFill/>
          <a:extLst>
            <a:ext uri="{909E8E84-426E-40DD-AFC4-6F175D3DCCD1}">
              <a14:hiddenFill xmlns:a14="http://schemas.microsoft.com/office/drawing/2010/main">
                <a:solidFill>
                  <a:srgbClr val="FFFFFF"/>
                </a:solidFill>
              </a14:hiddenFill>
            </a:ext>
          </a:extLst>
        </p:spPr>
      </p:pic>
      <p:sp>
        <p:nvSpPr>
          <p:cNvPr id="70666" name="Text Box 10"/>
          <p:cNvSpPr txBox="1">
            <a:spLocks noChangeArrowheads="1"/>
          </p:cNvSpPr>
          <p:nvPr/>
        </p:nvSpPr>
        <p:spPr bwMode="auto">
          <a:xfrm>
            <a:off x="5486400" y="3429000"/>
            <a:ext cx="3352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1">
                <a:latin typeface="Cambria" panose="02040503050406030204" pitchFamily="18" charset="0"/>
                <a:ea typeface="宋体" panose="02010600030101010101" pitchFamily="2" charset="-122"/>
              </a:rPr>
              <a:t>Software Development Phases </a:t>
            </a:r>
          </a:p>
        </p:txBody>
      </p:sp>
      <p:sp>
        <p:nvSpPr>
          <p:cNvPr id="70667" name="Text Box 11"/>
          <p:cNvSpPr txBox="1">
            <a:spLocks noChangeArrowheads="1"/>
          </p:cNvSpPr>
          <p:nvPr/>
        </p:nvSpPr>
        <p:spPr bwMode="auto">
          <a:xfrm>
            <a:off x="4724400" y="1066800"/>
            <a:ext cx="704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latin typeface="Cambria" panose="02040503050406030204" pitchFamily="18" charset="0"/>
                <a:ea typeface="宋体" panose="02010600030101010101" pitchFamily="2" charset="-122"/>
              </a:rPr>
              <a:t>IPDS</a:t>
            </a:r>
          </a:p>
        </p:txBody>
      </p:sp>
      <p:sp>
        <p:nvSpPr>
          <p:cNvPr id="70668" name="Text Box 12"/>
          <p:cNvSpPr txBox="1">
            <a:spLocks noChangeArrowheads="1"/>
          </p:cNvSpPr>
          <p:nvPr/>
        </p:nvSpPr>
        <p:spPr bwMode="auto">
          <a:xfrm>
            <a:off x="304800" y="1066800"/>
            <a:ext cx="36088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Cambria" panose="02040503050406030204" pitchFamily="18" charset="0"/>
                <a:ea typeface="宋体" panose="02010600030101010101" pitchFamily="2" charset="-122"/>
              </a:rPr>
              <a:t>Top-Down Design Model</a:t>
            </a:r>
          </a:p>
        </p:txBody>
      </p:sp>
    </p:spTree>
    <p:extLst>
      <p:ext uri="{BB962C8B-B14F-4D97-AF65-F5344CB8AC3E}">
        <p14:creationId xmlns:p14="http://schemas.microsoft.com/office/powerpoint/2010/main" val="28501898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099" name="Rectangle 3"/>
          <p:cNvSpPr>
            <a:spLocks noGrp="1" noChangeArrowheads="1"/>
          </p:cNvSpPr>
          <p:nvPr>
            <p:ph type="title" idx="4294967295"/>
          </p:nvPr>
        </p:nvSpPr>
        <p:spPr>
          <a:xfrm>
            <a:off x="1828800"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Software Development Cycle</a:t>
            </a:r>
          </a:p>
        </p:txBody>
      </p:sp>
      <p:sp>
        <p:nvSpPr>
          <p:cNvPr id="4100" name="Text Box 4"/>
          <p:cNvSpPr txBox="1">
            <a:spLocks noChangeArrowheads="1"/>
          </p:cNvSpPr>
          <p:nvPr/>
        </p:nvSpPr>
        <p:spPr bwMode="auto">
          <a:xfrm>
            <a:off x="823913" y="2070160"/>
            <a:ext cx="7253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a:latin typeface="Cambria" panose="02040503050406030204" pitchFamily="18" charset="0"/>
            </a:endParaRPr>
          </a:p>
        </p:txBody>
      </p:sp>
      <p:sp>
        <p:nvSpPr>
          <p:cNvPr id="4102" name="Text Box 6"/>
          <p:cNvSpPr txBox="1">
            <a:spLocks noChangeArrowheads="1"/>
          </p:cNvSpPr>
          <p:nvPr/>
        </p:nvSpPr>
        <p:spPr bwMode="auto">
          <a:xfrm>
            <a:off x="457200" y="1571685"/>
            <a:ext cx="4191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u="sng" dirty="0">
                <a:latin typeface="Cambria" panose="02040503050406030204" pitchFamily="18" charset="0"/>
                <a:ea typeface="宋体" panose="02010600030101010101" pitchFamily="2" charset="-122"/>
                <a:cs typeface="Times New Roman" panose="02020603050405020304" pitchFamily="18" charset="0"/>
              </a:rPr>
              <a:t>Software Development Phase</a:t>
            </a:r>
          </a:p>
          <a:p>
            <a:r>
              <a:rPr lang="en-US" altLang="zh-CN" dirty="0">
                <a:latin typeface="Cambria" panose="02040503050406030204" pitchFamily="18" charset="0"/>
                <a:ea typeface="宋体" panose="02010600030101010101" pitchFamily="2" charset="-122"/>
                <a:cs typeface="Times New Roman" panose="02020603050405020304" pitchFamily="18" charset="0"/>
              </a:rPr>
              <a:t>• Software requirements</a:t>
            </a:r>
          </a:p>
          <a:p>
            <a:r>
              <a:rPr lang="en-US" altLang="zh-CN" dirty="0">
                <a:latin typeface="Cambria" panose="02040503050406030204" pitchFamily="18" charset="0"/>
                <a:ea typeface="宋体" panose="02010600030101010101" pitchFamily="2" charset="-122"/>
                <a:cs typeface="Times New Roman" panose="02020603050405020304" pitchFamily="18" charset="0"/>
              </a:rPr>
              <a:t>• Preliminary Design</a:t>
            </a:r>
          </a:p>
          <a:p>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r>
              <a:rPr lang="en-US" altLang="zh-CN" dirty="0">
                <a:latin typeface="Cambria" panose="02040503050406030204" pitchFamily="18" charset="0"/>
                <a:ea typeface="宋体" panose="02010600030101010101" pitchFamily="2" charset="-122"/>
                <a:cs typeface="Times New Roman" panose="02020603050405020304" pitchFamily="18" charset="0"/>
              </a:rPr>
              <a:t>• Detailed Design</a:t>
            </a:r>
          </a:p>
          <a:p>
            <a:r>
              <a:rPr lang="en-US" altLang="zh-CN" dirty="0">
                <a:latin typeface="Cambria" panose="02040503050406030204" pitchFamily="18" charset="0"/>
                <a:ea typeface="宋体" panose="02010600030101010101" pitchFamily="2" charset="-122"/>
                <a:cs typeface="Times New Roman" panose="02020603050405020304" pitchFamily="18" charset="0"/>
              </a:rPr>
              <a:t>• Code </a:t>
            </a:r>
          </a:p>
          <a:p>
            <a:r>
              <a:rPr lang="en-US" altLang="zh-CN" dirty="0">
                <a:latin typeface="Cambria" panose="02040503050406030204" pitchFamily="18" charset="0"/>
                <a:ea typeface="宋体" panose="02010600030101010101" pitchFamily="2" charset="-122"/>
                <a:cs typeface="Times New Roman" panose="02020603050405020304" pitchFamily="18" charset="0"/>
              </a:rPr>
              <a:t>• Unit Test </a:t>
            </a:r>
          </a:p>
          <a:p>
            <a:r>
              <a:rPr lang="en-US" altLang="zh-CN" dirty="0">
                <a:latin typeface="Cambria" panose="02040503050406030204" pitchFamily="18" charset="0"/>
                <a:ea typeface="宋体" panose="02010600030101010101" pitchFamily="2" charset="-122"/>
                <a:cs typeface="Times New Roman" panose="02020603050405020304" pitchFamily="18" charset="0"/>
              </a:rPr>
              <a:t>• Software integration</a:t>
            </a:r>
          </a:p>
          <a:p>
            <a:r>
              <a:rPr lang="en-US" altLang="zh-CN" dirty="0">
                <a:latin typeface="Cambria" panose="02040503050406030204" pitchFamily="18" charset="0"/>
                <a:ea typeface="宋体" panose="02010600030101010101" pitchFamily="2" charset="-122"/>
                <a:cs typeface="Times New Roman" panose="02020603050405020304" pitchFamily="18" charset="0"/>
              </a:rPr>
              <a:t>• Software Component Test</a:t>
            </a:r>
          </a:p>
          <a:p>
            <a:r>
              <a:rPr lang="en-US" altLang="zh-CN" dirty="0">
                <a:latin typeface="Cambria" panose="02040503050406030204" pitchFamily="18" charset="0"/>
                <a:ea typeface="宋体" panose="02010600030101010101" pitchFamily="2" charset="-122"/>
                <a:cs typeface="Times New Roman" panose="02020603050405020304" pitchFamily="18" charset="0"/>
              </a:rPr>
              <a:t>• Software System Test</a:t>
            </a:r>
          </a:p>
          <a:p>
            <a:r>
              <a:rPr lang="en-US" altLang="zh-CN" dirty="0">
                <a:latin typeface="Cambria" panose="02040503050406030204" pitchFamily="18" charset="0"/>
                <a:ea typeface="宋体" panose="02010600030101010101" pitchFamily="2" charset="-122"/>
                <a:cs typeface="Times New Roman" panose="02020603050405020304" pitchFamily="18" charset="0"/>
              </a:rPr>
              <a:t>• Maintenance and Support</a:t>
            </a:r>
          </a:p>
          <a:p>
            <a:endParaRPr lang="en-US" altLang="zh-CN" dirty="0">
              <a:latin typeface="Cambria" panose="02040503050406030204" pitchFamily="18" charset="0"/>
              <a:ea typeface="宋体" panose="02010600030101010101" pitchFamily="2" charset="-122"/>
            </a:endParaRPr>
          </a:p>
        </p:txBody>
      </p:sp>
      <p:sp>
        <p:nvSpPr>
          <p:cNvPr id="4103" name="Text Box 7"/>
          <p:cNvSpPr txBox="1">
            <a:spLocks noChangeArrowheads="1"/>
          </p:cNvSpPr>
          <p:nvPr/>
        </p:nvSpPr>
        <p:spPr bwMode="auto">
          <a:xfrm>
            <a:off x="5105400" y="1571685"/>
            <a:ext cx="356393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u="sng" dirty="0">
                <a:latin typeface="Cambria" panose="02040503050406030204" pitchFamily="18" charset="0"/>
                <a:ea typeface="宋体" panose="02010600030101010101" pitchFamily="2" charset="-122"/>
                <a:cs typeface="Times New Roman" panose="02020603050405020304" pitchFamily="18" charset="0"/>
              </a:rPr>
              <a:t>End product</a:t>
            </a:r>
          </a:p>
          <a:p>
            <a:r>
              <a:rPr lang="en-US" altLang="zh-CN" dirty="0">
                <a:latin typeface="Cambria" panose="02040503050406030204" pitchFamily="18" charset="0"/>
                <a:ea typeface="宋体" panose="02010600030101010101" pitchFamily="2" charset="-122"/>
                <a:cs typeface="Times New Roman" panose="02020603050405020304" pitchFamily="18" charset="0"/>
              </a:rPr>
              <a:t>• SRS, IRS</a:t>
            </a:r>
          </a:p>
          <a:p>
            <a:r>
              <a:rPr lang="en-US" altLang="zh-CN" dirty="0">
                <a:latin typeface="Cambria" panose="02040503050406030204" pitchFamily="18" charset="0"/>
                <a:ea typeface="宋体" panose="02010600030101010101" pitchFamily="2" charset="-122"/>
                <a:cs typeface="Times New Roman" panose="02020603050405020304" pitchFamily="18" charset="0"/>
              </a:rPr>
              <a:t>• SDD, </a:t>
            </a:r>
            <a:r>
              <a:rPr lang="en-US" altLang="zh-CN" dirty="0" err="1" smtClean="0">
                <a:latin typeface="Cambria" panose="02040503050406030204" pitchFamily="18" charset="0"/>
                <a:ea typeface="宋体" panose="02010600030101010101" pitchFamily="2" charset="-122"/>
                <a:cs typeface="Times New Roman" panose="02020603050405020304" pitchFamily="18" charset="0"/>
              </a:rPr>
              <a:t>PQT</a:t>
            </a:r>
            <a:r>
              <a:rPr lang="en-US" altLang="zh-CN" dirty="0" smtClean="0">
                <a:latin typeface="Cambria" panose="02040503050406030204" pitchFamily="18" charset="0"/>
                <a:ea typeface="宋体" panose="02010600030101010101" pitchFamily="2" charset="-122"/>
                <a:cs typeface="Times New Roman" panose="02020603050405020304" pitchFamily="18" charset="0"/>
              </a:rPr>
              <a:t>/FAT/SAT </a:t>
            </a:r>
            <a:r>
              <a:rPr lang="en-US" altLang="zh-CN" dirty="0">
                <a:latin typeface="Cambria" panose="02040503050406030204" pitchFamily="18" charset="0"/>
                <a:ea typeface="宋体" panose="02010600030101010101" pitchFamily="2" charset="-122"/>
                <a:cs typeface="Times New Roman" panose="02020603050405020304" pitchFamily="18" charset="0"/>
              </a:rPr>
              <a:t>Plans &amp; Proc.’s, ICD, IDD</a:t>
            </a:r>
          </a:p>
          <a:p>
            <a:r>
              <a:rPr lang="en-US" altLang="zh-CN" dirty="0">
                <a:latin typeface="Cambria" panose="02040503050406030204" pitchFamily="18" charset="0"/>
                <a:ea typeface="宋体" panose="02010600030101010101" pitchFamily="2" charset="-122"/>
                <a:cs typeface="Times New Roman" panose="02020603050405020304" pitchFamily="18" charset="0"/>
              </a:rPr>
              <a:t>• PDL, User Manuals</a:t>
            </a:r>
          </a:p>
          <a:p>
            <a:r>
              <a:rPr lang="en-US" altLang="zh-CN" dirty="0">
                <a:latin typeface="Cambria" panose="02040503050406030204" pitchFamily="18" charset="0"/>
                <a:ea typeface="宋体" panose="02010600030101010101" pitchFamily="2" charset="-122"/>
                <a:cs typeface="Times New Roman" panose="02020603050405020304" pitchFamily="18" charset="0"/>
              </a:rPr>
              <a:t>• Code, UT Plan &amp; Proc.’s </a:t>
            </a:r>
          </a:p>
          <a:p>
            <a:r>
              <a:rPr lang="en-US" altLang="zh-CN" dirty="0">
                <a:latin typeface="Cambria" panose="02040503050406030204" pitchFamily="18" charset="0"/>
                <a:ea typeface="宋体" panose="02010600030101010101" pitchFamily="2" charset="-122"/>
                <a:cs typeface="Times New Roman" panose="02020603050405020304" pitchFamily="18" charset="0"/>
              </a:rPr>
              <a:t>• UT Results </a:t>
            </a:r>
          </a:p>
          <a:p>
            <a:r>
              <a:rPr lang="en-US" altLang="zh-CN" dirty="0" smtClean="0">
                <a:latin typeface="Cambria" panose="02040503050406030204" pitchFamily="18" charset="0"/>
                <a:ea typeface="宋体" panose="02010600030101010101" pitchFamily="2" charset="-122"/>
                <a:cs typeface="Times New Roman" panose="02020603050405020304" pitchFamily="18" charset="0"/>
              </a:rPr>
              <a:t>• </a:t>
            </a:r>
            <a:r>
              <a:rPr lang="en-US" altLang="zh-CN" dirty="0" err="1" smtClean="0">
                <a:latin typeface="Cambria" panose="02040503050406030204" pitchFamily="18" charset="0"/>
                <a:ea typeface="宋体" panose="02010600030101010101" pitchFamily="2" charset="-122"/>
                <a:cs typeface="Times New Roman" panose="02020603050405020304" pitchFamily="18" charset="0"/>
              </a:rPr>
              <a:t>VDD</a:t>
            </a:r>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r>
              <a:rPr lang="en-US" altLang="zh-CN" dirty="0">
                <a:latin typeface="Cambria" panose="02040503050406030204" pitchFamily="18" charset="0"/>
                <a:ea typeface="宋体" panose="02010600030101010101" pitchFamily="2" charset="-122"/>
                <a:cs typeface="Times New Roman" panose="02020603050405020304" pitchFamily="18" charset="0"/>
              </a:rPr>
              <a:t>• PQT Report</a:t>
            </a:r>
          </a:p>
          <a:p>
            <a:r>
              <a:rPr lang="en-US" altLang="zh-CN" dirty="0">
                <a:latin typeface="Cambria" panose="02040503050406030204" pitchFamily="18" charset="0"/>
                <a:ea typeface="宋体" panose="02010600030101010101" pitchFamily="2" charset="-122"/>
                <a:cs typeface="Times New Roman" panose="02020603050405020304" pitchFamily="18" charset="0"/>
              </a:rPr>
              <a:t>• FAT &amp; SAT </a:t>
            </a:r>
            <a:r>
              <a:rPr lang="en-US" altLang="zh-CN" dirty="0" smtClean="0">
                <a:latin typeface="Cambria" panose="02040503050406030204" pitchFamily="18" charset="0"/>
                <a:ea typeface="宋体" panose="02010600030101010101" pitchFamily="2" charset="-122"/>
                <a:cs typeface="Times New Roman" panose="02020603050405020304" pitchFamily="18" charset="0"/>
              </a:rPr>
              <a:t>Reports</a:t>
            </a:r>
          </a:p>
          <a:p>
            <a:r>
              <a:rPr lang="en-US" altLang="zh-CN" dirty="0">
                <a:latin typeface="Cambria" panose="02040503050406030204" pitchFamily="18" charset="0"/>
                <a:ea typeface="宋体" panose="02010600030101010101" pitchFamily="2" charset="-122"/>
                <a:cs typeface="Times New Roman" panose="02020603050405020304" pitchFamily="18" charset="0"/>
              </a:rPr>
              <a:t>• U</a:t>
            </a:r>
            <a:r>
              <a:rPr lang="en-US" altLang="zh-CN" dirty="0" smtClean="0">
                <a:latin typeface="Cambria" panose="02040503050406030204" pitchFamily="18" charset="0"/>
                <a:ea typeface="宋体" panose="02010600030101010101" pitchFamily="2" charset="-122"/>
                <a:cs typeface="Times New Roman" panose="02020603050405020304" pitchFamily="18" charset="0"/>
              </a:rPr>
              <a:t>pdates</a:t>
            </a:r>
            <a:endParaRPr lang="en-US" altLang="zh-CN" dirty="0">
              <a:latin typeface="Cambria" panose="020405030504060302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603000" y="653040"/>
              <a:ext cx="9639720" cy="5081760"/>
            </p14:xfrm>
          </p:contentPart>
        </mc:Choice>
        <mc:Fallback>
          <p:pic>
            <p:nvPicPr>
              <p:cNvPr id="2" name="墨迹 1"/>
              <p:cNvPicPr/>
              <p:nvPr/>
            </p:nvPicPr>
            <p:blipFill>
              <a:blip r:embed="rId3"/>
              <a:stretch>
                <a:fillRect/>
              </a:stretch>
            </p:blipFill>
            <p:spPr>
              <a:xfrm>
                <a:off x="-612000" y="644040"/>
                <a:ext cx="9654840" cy="5100120"/>
              </a:xfrm>
              <a:prstGeom prst="rect">
                <a:avLst/>
              </a:prstGeom>
            </p:spPr>
          </p:pic>
        </mc:Fallback>
      </mc:AlternateContent>
    </p:spTree>
    <p:extLst>
      <p:ext uri="{BB962C8B-B14F-4D97-AF65-F5344CB8AC3E}">
        <p14:creationId xmlns:p14="http://schemas.microsoft.com/office/powerpoint/2010/main" val="19768944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266" name="Rectangle 2"/>
          <p:cNvSpPr>
            <a:spLocks noGrp="1" noChangeArrowheads="1"/>
          </p:cNvSpPr>
          <p:nvPr>
            <p:ph type="title"/>
          </p:nvPr>
        </p:nvSpPr>
        <p:spPr>
          <a:xfrm>
            <a:off x="1447800" y="266699"/>
            <a:ext cx="8686800" cy="1143000"/>
          </a:xfrm>
        </p:spPr>
        <p:txBody>
          <a:bodyPr/>
          <a:lstStyle/>
          <a:p>
            <a:pPr algn="l"/>
            <a:r>
              <a:rPr lang="en-US" altLang="zh-CN" b="1" u="sng" dirty="0">
                <a:latin typeface="Cambria" panose="02040503050406030204" pitchFamily="18" charset="0"/>
                <a:ea typeface="宋体" panose="02010600030101010101" pitchFamily="2" charset="-122"/>
              </a:rPr>
              <a:t>Software Development Cycle (contd.)</a:t>
            </a:r>
          </a:p>
        </p:txBody>
      </p:sp>
      <p:grpSp>
        <p:nvGrpSpPr>
          <p:cNvPr id="11294" name="Group 30"/>
          <p:cNvGrpSpPr>
            <a:grpSpLocks/>
          </p:cNvGrpSpPr>
          <p:nvPr/>
        </p:nvGrpSpPr>
        <p:grpSpPr bwMode="auto">
          <a:xfrm>
            <a:off x="2411368" y="1619250"/>
            <a:ext cx="4343400" cy="4114800"/>
            <a:chOff x="1584" y="1008"/>
            <a:chExt cx="2736" cy="2592"/>
          </a:xfrm>
        </p:grpSpPr>
        <p:sp>
          <p:nvSpPr>
            <p:cNvPr id="11274" name="Oval 10"/>
            <p:cNvSpPr>
              <a:spLocks noChangeArrowheads="1"/>
            </p:cNvSpPr>
            <p:nvPr/>
          </p:nvSpPr>
          <p:spPr bwMode="auto">
            <a:xfrm>
              <a:off x="2592" y="1008"/>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Cambria" panose="02040503050406030204" pitchFamily="18" charset="0"/>
                  <a:ea typeface="宋体" panose="02010600030101010101" pitchFamily="2" charset="-122"/>
                </a:rPr>
                <a:t>Req.</a:t>
              </a:r>
            </a:p>
          </p:txBody>
        </p:sp>
        <p:sp>
          <p:nvSpPr>
            <p:cNvPr id="11276" name="Oval 12"/>
            <p:cNvSpPr>
              <a:spLocks noChangeArrowheads="1"/>
            </p:cNvSpPr>
            <p:nvPr/>
          </p:nvSpPr>
          <p:spPr bwMode="auto">
            <a:xfrm>
              <a:off x="3264" y="1248"/>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err="1">
                  <a:latin typeface="Cambria" panose="02040503050406030204" pitchFamily="18" charset="0"/>
                  <a:ea typeface="宋体" panose="02010600030101010101" pitchFamily="2" charset="-122"/>
                </a:rPr>
                <a:t>PD</a:t>
              </a:r>
              <a:endParaRPr lang="en-US" altLang="zh-CN" sz="2000" dirty="0">
                <a:latin typeface="Cambria" panose="02040503050406030204" pitchFamily="18" charset="0"/>
                <a:ea typeface="宋体" panose="02010600030101010101" pitchFamily="2" charset="-122"/>
              </a:endParaRPr>
            </a:p>
          </p:txBody>
        </p:sp>
        <p:sp>
          <p:nvSpPr>
            <p:cNvPr id="11277" name="Oval 13"/>
            <p:cNvSpPr>
              <a:spLocks noChangeArrowheads="1"/>
            </p:cNvSpPr>
            <p:nvPr/>
          </p:nvSpPr>
          <p:spPr bwMode="auto">
            <a:xfrm>
              <a:off x="3744" y="1824"/>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a:latin typeface="Cambria" panose="02040503050406030204" pitchFamily="18" charset="0"/>
                  <a:ea typeface="宋体" panose="02010600030101010101" pitchFamily="2" charset="-122"/>
                </a:rPr>
                <a:t>DD</a:t>
              </a:r>
            </a:p>
          </p:txBody>
        </p:sp>
        <p:sp>
          <p:nvSpPr>
            <p:cNvPr id="11279" name="Oval 15"/>
            <p:cNvSpPr>
              <a:spLocks noChangeArrowheads="1"/>
            </p:cNvSpPr>
            <p:nvPr/>
          </p:nvSpPr>
          <p:spPr bwMode="auto">
            <a:xfrm>
              <a:off x="3696" y="2544"/>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a:latin typeface="Cambria" panose="02040503050406030204" pitchFamily="18" charset="0"/>
                  <a:ea typeface="宋体" panose="02010600030101010101" pitchFamily="2" charset="-122"/>
                </a:rPr>
                <a:t>CUT</a:t>
              </a:r>
            </a:p>
          </p:txBody>
        </p:sp>
        <p:sp>
          <p:nvSpPr>
            <p:cNvPr id="11280" name="Oval 16"/>
            <p:cNvSpPr>
              <a:spLocks noChangeArrowheads="1"/>
            </p:cNvSpPr>
            <p:nvPr/>
          </p:nvSpPr>
          <p:spPr bwMode="auto">
            <a:xfrm>
              <a:off x="3120" y="3024"/>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dirty="0" err="1">
                  <a:latin typeface="Cambria" panose="02040503050406030204" pitchFamily="18" charset="0"/>
                  <a:ea typeface="宋体" panose="02010600030101010101" pitchFamily="2" charset="-122"/>
                </a:rPr>
                <a:t>Int</a:t>
              </a:r>
              <a:endParaRPr lang="en-US" altLang="zh-CN" sz="2000" dirty="0">
                <a:latin typeface="Cambria" panose="02040503050406030204" pitchFamily="18" charset="0"/>
                <a:ea typeface="宋体" panose="02010600030101010101" pitchFamily="2" charset="-122"/>
              </a:endParaRPr>
            </a:p>
          </p:txBody>
        </p:sp>
        <p:sp>
          <p:nvSpPr>
            <p:cNvPr id="11281" name="Oval 17"/>
            <p:cNvSpPr>
              <a:spLocks noChangeArrowheads="1"/>
            </p:cNvSpPr>
            <p:nvPr/>
          </p:nvSpPr>
          <p:spPr bwMode="auto">
            <a:xfrm>
              <a:off x="2352" y="3024"/>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Cambria" panose="02040503050406030204" pitchFamily="18" charset="0"/>
                  <a:ea typeface="宋体" panose="02010600030101010101" pitchFamily="2" charset="-122"/>
                </a:rPr>
                <a:t>PQT</a:t>
              </a:r>
            </a:p>
          </p:txBody>
        </p:sp>
        <p:sp>
          <p:nvSpPr>
            <p:cNvPr id="11282" name="Oval 18"/>
            <p:cNvSpPr>
              <a:spLocks noChangeArrowheads="1"/>
            </p:cNvSpPr>
            <p:nvPr/>
          </p:nvSpPr>
          <p:spPr bwMode="auto">
            <a:xfrm>
              <a:off x="1728" y="2592"/>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Cambria" panose="02040503050406030204" pitchFamily="18" charset="0"/>
                  <a:ea typeface="宋体" panose="02010600030101010101" pitchFamily="2" charset="-122"/>
                </a:rPr>
                <a:t>FAT</a:t>
              </a:r>
            </a:p>
          </p:txBody>
        </p:sp>
        <p:sp>
          <p:nvSpPr>
            <p:cNvPr id="11283" name="Oval 19"/>
            <p:cNvSpPr>
              <a:spLocks noChangeArrowheads="1"/>
            </p:cNvSpPr>
            <p:nvPr/>
          </p:nvSpPr>
          <p:spPr bwMode="auto">
            <a:xfrm>
              <a:off x="1584" y="1920"/>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Cambria" panose="02040503050406030204" pitchFamily="18" charset="0"/>
                  <a:ea typeface="宋体" panose="02010600030101010101" pitchFamily="2" charset="-122"/>
                </a:rPr>
                <a:t>SAT</a:t>
              </a:r>
            </a:p>
          </p:txBody>
        </p:sp>
        <p:sp>
          <p:nvSpPr>
            <p:cNvPr id="11284" name="Oval 20"/>
            <p:cNvSpPr>
              <a:spLocks noChangeArrowheads="1"/>
            </p:cNvSpPr>
            <p:nvPr/>
          </p:nvSpPr>
          <p:spPr bwMode="auto">
            <a:xfrm>
              <a:off x="1968" y="1296"/>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latin typeface="Cambria" panose="02040503050406030204" pitchFamily="18" charset="0"/>
                  <a:ea typeface="宋体" panose="02010600030101010101" pitchFamily="2" charset="-122"/>
                </a:rPr>
                <a:t>Maint</a:t>
              </a:r>
            </a:p>
          </p:txBody>
        </p:sp>
        <p:cxnSp>
          <p:nvCxnSpPr>
            <p:cNvPr id="11285" name="AutoShape 21"/>
            <p:cNvCxnSpPr>
              <a:cxnSpLocks noChangeShapeType="1"/>
              <a:stCxn id="11274" idx="6"/>
              <a:endCxn id="11276" idx="1"/>
            </p:cNvCxnSpPr>
            <p:nvPr/>
          </p:nvCxnSpPr>
          <p:spPr bwMode="auto">
            <a:xfrm>
              <a:off x="3168" y="1296"/>
              <a:ext cx="180" cy="36"/>
            </a:xfrm>
            <a:prstGeom prst="curvedConnector4">
              <a:avLst>
                <a:gd name="adj1" fmla="val 26667"/>
                <a:gd name="adj2" fmla="val -533333"/>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6" name="AutoShape 22"/>
            <p:cNvCxnSpPr>
              <a:cxnSpLocks noChangeShapeType="1"/>
              <a:stCxn id="11276" idx="6"/>
              <a:endCxn id="11277" idx="0"/>
            </p:cNvCxnSpPr>
            <p:nvPr/>
          </p:nvCxnSpPr>
          <p:spPr bwMode="auto">
            <a:xfrm>
              <a:off x="3840" y="1536"/>
              <a:ext cx="192" cy="288"/>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7" name="AutoShape 23"/>
            <p:cNvCxnSpPr>
              <a:cxnSpLocks noChangeShapeType="1"/>
              <a:stCxn id="11277" idx="5"/>
              <a:endCxn id="11279" idx="7"/>
            </p:cNvCxnSpPr>
            <p:nvPr/>
          </p:nvCxnSpPr>
          <p:spPr bwMode="auto">
            <a:xfrm rot="5400000">
              <a:off x="4056" y="2448"/>
              <a:ext cx="312" cy="48"/>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8" name="AutoShape 24"/>
            <p:cNvCxnSpPr>
              <a:cxnSpLocks noChangeShapeType="1"/>
              <a:stCxn id="11279" idx="4"/>
              <a:endCxn id="11280" idx="6"/>
            </p:cNvCxnSpPr>
            <p:nvPr/>
          </p:nvCxnSpPr>
          <p:spPr bwMode="auto">
            <a:xfrm rot="5400000">
              <a:off x="3744" y="3072"/>
              <a:ext cx="192" cy="288"/>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9" name="AutoShape 25"/>
            <p:cNvCxnSpPr>
              <a:cxnSpLocks noChangeShapeType="1"/>
              <a:stCxn id="11280" idx="3"/>
              <a:endCxn id="11281" idx="5"/>
            </p:cNvCxnSpPr>
            <p:nvPr/>
          </p:nvCxnSpPr>
          <p:spPr bwMode="auto">
            <a:xfrm rot="5400000">
              <a:off x="3023" y="3337"/>
              <a:ext cx="1" cy="360"/>
            </a:xfrm>
            <a:prstGeom prst="curvedConnector3">
              <a:avLst>
                <a:gd name="adj1" fmla="val 22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0" name="AutoShape 26"/>
            <p:cNvCxnSpPr>
              <a:cxnSpLocks noChangeShapeType="1"/>
              <a:stCxn id="11281" idx="2"/>
              <a:endCxn id="11282" idx="4"/>
            </p:cNvCxnSpPr>
            <p:nvPr/>
          </p:nvCxnSpPr>
          <p:spPr bwMode="auto">
            <a:xfrm rot="10800000">
              <a:off x="2016" y="3168"/>
              <a:ext cx="336" cy="144"/>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1" name="AutoShape 27"/>
            <p:cNvCxnSpPr>
              <a:cxnSpLocks noChangeShapeType="1"/>
              <a:stCxn id="11282" idx="1"/>
              <a:endCxn id="11283" idx="4"/>
            </p:cNvCxnSpPr>
            <p:nvPr/>
          </p:nvCxnSpPr>
          <p:spPr bwMode="auto">
            <a:xfrm rot="16200000">
              <a:off x="1752" y="2556"/>
              <a:ext cx="180" cy="60"/>
            </a:xfrm>
            <a:prstGeom prst="curvedConnector3">
              <a:avLst>
                <a:gd name="adj1" fmla="val 73333"/>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AutoShape 28"/>
            <p:cNvCxnSpPr>
              <a:cxnSpLocks noChangeShapeType="1"/>
              <a:stCxn id="11283" idx="0"/>
              <a:endCxn id="11284" idx="2"/>
            </p:cNvCxnSpPr>
            <p:nvPr/>
          </p:nvCxnSpPr>
          <p:spPr bwMode="auto">
            <a:xfrm rot="16200000">
              <a:off x="1752" y="1704"/>
              <a:ext cx="336" cy="96"/>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3" name="AutoShape 29"/>
            <p:cNvCxnSpPr>
              <a:cxnSpLocks noChangeShapeType="1"/>
              <a:stCxn id="11284" idx="7"/>
              <a:endCxn id="11274" idx="2"/>
            </p:cNvCxnSpPr>
            <p:nvPr/>
          </p:nvCxnSpPr>
          <p:spPr bwMode="auto">
            <a:xfrm rot="16200000">
              <a:off x="2484" y="1272"/>
              <a:ext cx="84" cy="132"/>
            </a:xfrm>
            <a:prstGeom prst="curvedConnector4">
              <a:avLst>
                <a:gd name="adj1" fmla="val 271431"/>
                <a:gd name="adj2" fmla="val 81819"/>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65160" y="934560"/>
              <a:ext cx="8368920" cy="5300640"/>
            </p14:xfrm>
          </p:contentPart>
        </mc:Choice>
        <mc:Fallback>
          <p:pic>
            <p:nvPicPr>
              <p:cNvPr id="2" name="墨迹 1"/>
              <p:cNvPicPr/>
              <p:nvPr/>
            </p:nvPicPr>
            <p:blipFill>
              <a:blip r:embed="rId3"/>
              <a:stretch>
                <a:fillRect/>
              </a:stretch>
            </p:blipFill>
            <p:spPr>
              <a:xfrm>
                <a:off x="56520" y="925920"/>
                <a:ext cx="8385480" cy="5317560"/>
              </a:xfrm>
              <a:prstGeom prst="rect">
                <a:avLst/>
              </a:prstGeom>
            </p:spPr>
          </p:pic>
        </mc:Fallback>
      </mc:AlternateContent>
    </p:spTree>
    <p:extLst>
      <p:ext uri="{BB962C8B-B14F-4D97-AF65-F5344CB8AC3E}">
        <p14:creationId xmlns:p14="http://schemas.microsoft.com/office/powerpoint/2010/main" val="4135237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266" name="Rectangle 2"/>
          <p:cNvSpPr>
            <a:spLocks noGrp="1" noChangeArrowheads="1"/>
          </p:cNvSpPr>
          <p:nvPr>
            <p:ph type="title"/>
          </p:nvPr>
        </p:nvSpPr>
        <p:spPr>
          <a:xfrm>
            <a:off x="1447800" y="266699"/>
            <a:ext cx="8686800" cy="1143000"/>
          </a:xfrm>
        </p:spPr>
        <p:txBody>
          <a:bodyPr/>
          <a:lstStyle/>
          <a:p>
            <a:pPr algn="l"/>
            <a:r>
              <a:rPr lang="en-US" altLang="zh-CN" b="1" u="sng" dirty="0">
                <a:latin typeface="Cambria" panose="02040503050406030204" pitchFamily="18" charset="0"/>
                <a:ea typeface="宋体" panose="02010600030101010101" pitchFamily="2" charset="-122"/>
              </a:rPr>
              <a:t>Software Development Cycle (contd.)</a:t>
            </a:r>
          </a:p>
        </p:txBody>
      </p:sp>
      <p:sp>
        <p:nvSpPr>
          <p:cNvPr id="2" name="AutoShape 2" descr="Dynamic Test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425514"/>
            <a:ext cx="7947474" cy="455402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3573720" y="2544120"/>
              <a:ext cx="495360" cy="2550960"/>
            </p14:xfrm>
          </p:contentPart>
        </mc:Choice>
        <mc:Fallback>
          <p:pic>
            <p:nvPicPr>
              <p:cNvPr id="4" name="墨迹 3"/>
              <p:cNvPicPr/>
              <p:nvPr/>
            </p:nvPicPr>
            <p:blipFill>
              <a:blip r:embed="rId4"/>
              <a:stretch>
                <a:fillRect/>
              </a:stretch>
            </p:blipFill>
            <p:spPr>
              <a:xfrm>
                <a:off x="3567600" y="2535840"/>
                <a:ext cx="508680" cy="2567160"/>
              </a:xfrm>
              <a:prstGeom prst="rect">
                <a:avLst/>
              </a:prstGeom>
            </p:spPr>
          </p:pic>
        </mc:Fallback>
      </mc:AlternateContent>
    </p:spTree>
    <p:extLst>
      <p:ext uri="{BB962C8B-B14F-4D97-AF65-F5344CB8AC3E}">
        <p14:creationId xmlns:p14="http://schemas.microsoft.com/office/powerpoint/2010/main" val="180908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54274" name="Rectangle 2"/>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Software Quality Assurance</a:t>
            </a:r>
          </a:p>
        </p:txBody>
      </p:sp>
      <p:sp>
        <p:nvSpPr>
          <p:cNvPr id="54275" name="Rectangle 3"/>
          <p:cNvSpPr>
            <a:spLocks noGrp="1" noChangeArrowheads="1"/>
          </p:cNvSpPr>
          <p:nvPr>
            <p:ph type="subTitle" idx="1"/>
          </p:nvPr>
        </p:nvSpPr>
        <p:spPr>
          <a:xfrm>
            <a:off x="1371600" y="3886200"/>
            <a:ext cx="6400800" cy="1752600"/>
          </a:xfrm>
        </p:spPr>
        <p:txBody>
          <a:bodyPr/>
          <a:lstStyle/>
          <a:p>
            <a:r>
              <a:rPr lang="en-US" altLang="zh-CN" sz="3200">
                <a:latin typeface="Cambria" panose="02040503050406030204" pitchFamily="18" charset="0"/>
                <a:ea typeface="宋体" panose="02010600030101010101" pitchFamily="2" charset="-122"/>
              </a:rPr>
              <a:t>Element I</a:t>
            </a:r>
          </a:p>
        </p:txBody>
      </p:sp>
    </p:spTree>
    <p:extLst>
      <p:ext uri="{BB962C8B-B14F-4D97-AF65-F5344CB8AC3E}">
        <p14:creationId xmlns:p14="http://schemas.microsoft.com/office/powerpoint/2010/main" val="35577959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7410" name="Rectangle 2"/>
          <p:cNvSpPr>
            <a:spLocks noGrp="1" noChangeArrowheads="1"/>
          </p:cNvSpPr>
          <p:nvPr>
            <p:ph type="title"/>
          </p:nvPr>
        </p:nvSpPr>
        <p:spPr>
          <a:xfrm>
            <a:off x="1371600" y="228600"/>
            <a:ext cx="8534400" cy="1143000"/>
          </a:xfrm>
        </p:spPr>
        <p:txBody>
          <a:bodyPr/>
          <a:lstStyle/>
          <a:p>
            <a:pPr algn="l"/>
            <a:r>
              <a:rPr lang="en-US" altLang="zh-CN" sz="3200" b="1" u="sng" dirty="0">
                <a:latin typeface="Cambria" panose="02040503050406030204" pitchFamily="18" charset="0"/>
                <a:ea typeface="宋体" panose="02010600030101010101" pitchFamily="2" charset="-122"/>
              </a:rPr>
              <a:t>Why are Standards Important?</a:t>
            </a:r>
            <a:r>
              <a:rPr lang="en-US" altLang="zh-CN" sz="3200" u="sng" dirty="0">
                <a:latin typeface="Cambria" panose="02040503050406030204" pitchFamily="18" charset="0"/>
                <a:ea typeface="宋体" panose="02010600030101010101" pitchFamily="2" charset="-122"/>
              </a:rPr>
              <a:t> </a:t>
            </a:r>
          </a:p>
        </p:txBody>
      </p:sp>
      <p:sp>
        <p:nvSpPr>
          <p:cNvPr id="17411" name="Text Box 3"/>
          <p:cNvSpPr txBox="1">
            <a:spLocks noChangeArrowheads="1"/>
          </p:cNvSpPr>
          <p:nvPr/>
        </p:nvSpPr>
        <p:spPr bwMode="auto">
          <a:xfrm>
            <a:off x="609600" y="1295400"/>
            <a:ext cx="77724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a:latin typeface="Cambria" panose="02040503050406030204" pitchFamily="18" charset="0"/>
                <a:ea typeface="宋体" panose="02010600030101010101" pitchFamily="2" charset="-122"/>
                <a:cs typeface="Times New Roman" panose="02020603050405020304" pitchFamily="18" charset="0"/>
              </a:rPr>
              <a:t>• Standards provide encapsulation of best, or at least most appropriate, practice</a:t>
            </a:r>
          </a:p>
          <a:p>
            <a:pPr>
              <a:spcBef>
                <a:spcPct val="50000"/>
              </a:spcBef>
            </a:pPr>
            <a:r>
              <a:rPr lang="en-US" altLang="zh-CN" dirty="0">
                <a:latin typeface="Cambria" panose="02040503050406030204" pitchFamily="18" charset="0"/>
                <a:ea typeface="宋体" panose="02010600030101010101" pitchFamily="2" charset="-122"/>
                <a:cs typeface="Times New Roman" panose="02020603050405020304" pitchFamily="18" charset="0"/>
              </a:rPr>
              <a:t>• Standards provide a framework around which the quality assurance process may be implemented</a:t>
            </a:r>
          </a:p>
          <a:p>
            <a:pPr>
              <a:spcBef>
                <a:spcPct val="50000"/>
              </a:spcBef>
            </a:pPr>
            <a:r>
              <a:rPr lang="en-US" altLang="zh-CN" dirty="0">
                <a:latin typeface="Cambria" panose="02040503050406030204" pitchFamily="18" charset="0"/>
                <a:ea typeface="宋体" panose="02010600030101010101" pitchFamily="2" charset="-122"/>
                <a:cs typeface="Times New Roman" panose="02020603050405020304" pitchFamily="18" charset="0"/>
              </a:rPr>
              <a:t>• Standards assist in continuity of work when it’s carried out by different people throughout the software product lifecycle</a:t>
            </a:r>
          </a:p>
          <a:p>
            <a:pPr>
              <a:spcBef>
                <a:spcPct val="50000"/>
              </a:spcBef>
            </a:pPr>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pPr>
              <a:spcBef>
                <a:spcPct val="50000"/>
              </a:spcBef>
            </a:pPr>
            <a:r>
              <a:rPr lang="en-US" altLang="zh-CN" b="1" dirty="0">
                <a:latin typeface="Cambria" panose="02040503050406030204" pitchFamily="18" charset="0"/>
                <a:ea typeface="宋体" panose="02010600030101010101" pitchFamily="2" charset="-122"/>
                <a:cs typeface="Times New Roman" panose="02020603050405020304" pitchFamily="18" charset="0"/>
              </a:rPr>
              <a:t>Standards should not be avoided.  If they are too extensive for the task at hand, then they should be tailored.</a:t>
            </a:r>
            <a:endParaRPr lang="en-US" altLang="zh-CN" b="1"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7222651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3314" name="Rectangle 2"/>
          <p:cNvSpPr>
            <a:spLocks noGrp="1" noChangeArrowheads="1"/>
          </p:cNvSpPr>
          <p:nvPr>
            <p:ph type="title"/>
          </p:nvPr>
        </p:nvSpPr>
        <p:spPr>
          <a:xfrm>
            <a:off x="1600200" y="152400"/>
            <a:ext cx="7772400" cy="1143000"/>
          </a:xfrm>
        </p:spPr>
        <p:txBody>
          <a:bodyPr/>
          <a:lstStyle/>
          <a:p>
            <a:pPr algn="l"/>
            <a:r>
              <a:rPr lang="en-US" altLang="zh-CN" sz="3600" b="1" u="sng">
                <a:latin typeface="Cambria" panose="02040503050406030204" pitchFamily="18" charset="0"/>
                <a:ea typeface="宋体" panose="02010600030101010101" pitchFamily="2" charset="-122"/>
              </a:rPr>
              <a:t>SDS a Simplistic approach</a:t>
            </a:r>
          </a:p>
        </p:txBody>
      </p:sp>
      <p:pic>
        <p:nvPicPr>
          <p:cNvPr id="13315" name="Picture 3" descr="D:\Marks\other_forms\uri\SQA Course\ISO 90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391400" cy="3962400"/>
          </a:xfrm>
          <a:prstGeom prst="rect">
            <a:avLst/>
          </a:prstGeom>
          <a:noFill/>
          <a:extLst>
            <a:ext uri="{909E8E84-426E-40DD-AFC4-6F175D3DCCD1}">
              <a14:hiddenFill xmlns:a14="http://schemas.microsoft.com/office/drawing/2010/main">
                <a:solidFill>
                  <a:srgbClr val="FFFFFF"/>
                </a:solidFill>
              </a14:hiddenFill>
            </a:ext>
          </a:extLst>
        </p:spPr>
      </p:pic>
      <p:sp>
        <p:nvSpPr>
          <p:cNvPr id="13316" name="Text Box 4"/>
          <p:cNvSpPr txBox="1">
            <a:spLocks noChangeArrowheads="1"/>
          </p:cNvSpPr>
          <p:nvPr/>
        </p:nvSpPr>
        <p:spPr bwMode="auto">
          <a:xfrm>
            <a:off x="381000" y="4953000"/>
            <a:ext cx="852328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Cambria" panose="02040503050406030204" pitchFamily="18" charset="0"/>
                <a:ea typeface="宋体" panose="02010600030101010101" pitchFamily="2" charset="-122"/>
              </a:rPr>
              <a:t>In most mature organizations:</a:t>
            </a:r>
          </a:p>
          <a:p>
            <a:r>
              <a:rPr lang="en-US" altLang="zh-CN">
                <a:latin typeface="Cambria" panose="02040503050406030204" pitchFamily="18" charset="0"/>
                <a:ea typeface="宋体" panose="02010600030101010101" pitchFamily="2" charset="-122"/>
                <a:cs typeface="Times New Roman" panose="02020603050405020304" pitchFamily="18" charset="0"/>
              </a:rPr>
              <a:t>•</a:t>
            </a:r>
            <a:r>
              <a:rPr lang="en-US" altLang="zh-CN">
                <a:latin typeface="Cambria" panose="02040503050406030204" pitchFamily="18" charset="0"/>
                <a:ea typeface="宋体" panose="02010600030101010101" pitchFamily="2" charset="-122"/>
              </a:rPr>
              <a:t> ISO is not the only source of SDS</a:t>
            </a:r>
          </a:p>
          <a:p>
            <a:r>
              <a:rPr lang="en-US" altLang="zh-CN">
                <a:latin typeface="Cambria" panose="02040503050406030204" pitchFamily="18" charset="0"/>
                <a:ea typeface="宋体" panose="02010600030101010101" pitchFamily="2" charset="-122"/>
                <a:cs typeface="Times New Roman" panose="02020603050405020304" pitchFamily="18" charset="0"/>
              </a:rPr>
              <a:t>• Process and Product standards are derived independently</a:t>
            </a:r>
          </a:p>
          <a:p>
            <a:r>
              <a:rPr lang="en-US" altLang="zh-CN">
                <a:latin typeface="Cambria" panose="02040503050406030204" pitchFamily="18" charset="0"/>
                <a:ea typeface="宋体" panose="02010600030101010101" pitchFamily="2" charset="-122"/>
                <a:cs typeface="Times New Roman" panose="02020603050405020304" pitchFamily="18" charset="0"/>
              </a:rPr>
              <a:t>• Product standards are not created by SQA</a:t>
            </a:r>
            <a:endParaRPr lang="en-US" altLang="zh-CN">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140752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5362" name="Rectangle 2"/>
          <p:cNvSpPr>
            <a:spLocks noGrp="1" noChangeArrowheads="1"/>
          </p:cNvSpPr>
          <p:nvPr>
            <p:ph type="title"/>
          </p:nvPr>
        </p:nvSpPr>
        <p:spPr>
          <a:xfrm>
            <a:off x="1147763" y="125971"/>
            <a:ext cx="7772400" cy="1143000"/>
          </a:xfrm>
        </p:spPr>
        <p:txBody>
          <a:bodyPr/>
          <a:lstStyle/>
          <a:p>
            <a:pPr algn="l"/>
            <a:r>
              <a:rPr lang="en-US" altLang="zh-CN" sz="3600" b="1" u="sng" dirty="0">
                <a:latin typeface="Cambria" panose="02040503050406030204" pitchFamily="18" charset="0"/>
                <a:ea typeface="宋体" panose="02010600030101010101" pitchFamily="2" charset="-122"/>
              </a:rPr>
              <a:t>Process Standards</a:t>
            </a:r>
          </a:p>
        </p:txBody>
      </p:sp>
      <p:sp>
        <p:nvSpPr>
          <p:cNvPr id="15363" name="Text Box 3"/>
          <p:cNvSpPr txBox="1">
            <a:spLocks noChangeArrowheads="1"/>
          </p:cNvSpPr>
          <p:nvPr/>
        </p:nvSpPr>
        <p:spPr bwMode="auto">
          <a:xfrm>
            <a:off x="609600" y="1066800"/>
            <a:ext cx="868679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latin typeface="Cambria" panose="02040503050406030204" pitchFamily="18" charset="0"/>
                <a:ea typeface="宋体" panose="02010600030101010101" pitchFamily="2" charset="-122"/>
              </a:rPr>
              <a:t>Process Standards</a:t>
            </a:r>
            <a:r>
              <a:rPr lang="en-US" altLang="zh-CN" dirty="0">
                <a:latin typeface="Cambria" panose="02040503050406030204" pitchFamily="18" charset="0"/>
                <a:ea typeface="宋体" panose="02010600030101010101" pitchFamily="2" charset="-122"/>
              </a:rPr>
              <a:t> – standards that define the process</a:t>
            </a:r>
          </a:p>
          <a:p>
            <a:r>
              <a:rPr lang="en-US" altLang="zh-CN" dirty="0">
                <a:latin typeface="Cambria" panose="02040503050406030204" pitchFamily="18" charset="0"/>
                <a:ea typeface="宋体" panose="02010600030101010101" pitchFamily="2" charset="-122"/>
              </a:rPr>
              <a:t>which should be followed during software </a:t>
            </a:r>
            <a:r>
              <a:rPr lang="en-US" altLang="zh-CN" dirty="0" smtClean="0">
                <a:latin typeface="Cambria" panose="02040503050406030204" pitchFamily="18" charset="0"/>
                <a:ea typeface="宋体" panose="02010600030101010101" pitchFamily="2" charset="-122"/>
              </a:rPr>
              <a:t>development</a:t>
            </a:r>
            <a:endParaRPr lang="en-US" altLang="zh-CN" dirty="0">
              <a:latin typeface="Cambria" panose="02040503050406030204" pitchFamily="18" charset="0"/>
              <a:ea typeface="宋体" panose="02010600030101010101" pitchFamily="2" charset="-122"/>
            </a:endParaRPr>
          </a:p>
          <a:p>
            <a:endParaRPr lang="en-US" altLang="zh-CN" dirty="0" smtClean="0">
              <a:latin typeface="Cambria" panose="02040503050406030204" pitchFamily="18" charset="0"/>
              <a:ea typeface="宋体" panose="02010600030101010101" pitchFamily="2" charset="-122"/>
            </a:endParaRPr>
          </a:p>
          <a:p>
            <a:r>
              <a:rPr lang="en-US" altLang="zh-CN" dirty="0" err="1" smtClean="0">
                <a:latin typeface="Cambria" panose="02040503050406030204" pitchFamily="18" charset="0"/>
                <a:ea typeface="宋体" panose="02010600030101010101" pitchFamily="2" charset="-122"/>
              </a:rPr>
              <a:t>CMMI</a:t>
            </a:r>
            <a:r>
              <a:rPr lang="en-US" altLang="zh-CN" dirty="0" smtClean="0">
                <a:latin typeface="Cambria" panose="02040503050406030204" pitchFamily="18" charset="0"/>
                <a:ea typeface="宋体" panose="02010600030101010101" pitchFamily="2" charset="-122"/>
              </a:rPr>
              <a:t> (Capability </a:t>
            </a:r>
            <a:r>
              <a:rPr lang="en-US" altLang="zh-CN" dirty="0">
                <a:latin typeface="Cambria" panose="02040503050406030204" pitchFamily="18" charset="0"/>
                <a:ea typeface="宋体" panose="02010600030101010101" pitchFamily="2" charset="-122"/>
              </a:rPr>
              <a:t>Maturity Model Integration)</a:t>
            </a:r>
          </a:p>
        </p:txBody>
      </p:sp>
      <p:grpSp>
        <p:nvGrpSpPr>
          <p:cNvPr id="15405" name="Group 45"/>
          <p:cNvGrpSpPr>
            <a:grpSpLocks/>
          </p:cNvGrpSpPr>
          <p:nvPr/>
        </p:nvGrpSpPr>
        <p:grpSpPr bwMode="auto">
          <a:xfrm>
            <a:off x="879475" y="2743200"/>
            <a:ext cx="7121525" cy="3117850"/>
            <a:chOff x="554" y="1392"/>
            <a:chExt cx="4486" cy="1964"/>
          </a:xfrm>
        </p:grpSpPr>
        <p:sp>
          <p:nvSpPr>
            <p:cNvPr id="15392" name="Line 32"/>
            <p:cNvSpPr>
              <a:spLocks noChangeShapeType="1"/>
            </p:cNvSpPr>
            <p:nvPr/>
          </p:nvSpPr>
          <p:spPr bwMode="auto">
            <a:xfrm>
              <a:off x="3552" y="26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72" name="Line 12"/>
            <p:cNvSpPr>
              <a:spLocks noChangeShapeType="1"/>
            </p:cNvSpPr>
            <p:nvPr/>
          </p:nvSpPr>
          <p:spPr bwMode="auto">
            <a:xfrm>
              <a:off x="1923" y="2400"/>
              <a:ext cx="3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64" name="Text Box 4"/>
            <p:cNvSpPr txBox="1">
              <a:spLocks noChangeArrowheads="1"/>
            </p:cNvSpPr>
            <p:nvPr/>
          </p:nvSpPr>
          <p:spPr bwMode="auto">
            <a:xfrm>
              <a:off x="1011" y="1392"/>
              <a:ext cx="401" cy="2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Cambria" panose="02040503050406030204" pitchFamily="18" charset="0"/>
                  <a:ea typeface="宋体" panose="02010600030101010101" pitchFamily="2" charset="-122"/>
                </a:rPr>
                <a:t>ISO</a:t>
              </a:r>
            </a:p>
          </p:txBody>
        </p:sp>
        <p:sp>
          <p:nvSpPr>
            <p:cNvPr id="15365" name="Text Box 5"/>
            <p:cNvSpPr txBox="1">
              <a:spLocks noChangeArrowheads="1"/>
            </p:cNvSpPr>
            <p:nvPr/>
          </p:nvSpPr>
          <p:spPr bwMode="auto">
            <a:xfrm>
              <a:off x="2364" y="1392"/>
              <a:ext cx="542" cy="2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Cambria" panose="02040503050406030204" pitchFamily="18" charset="0"/>
                  <a:ea typeface="宋体" panose="02010600030101010101" pitchFamily="2" charset="-122"/>
                </a:rPr>
                <a:t>CMM</a:t>
              </a:r>
            </a:p>
          </p:txBody>
        </p:sp>
        <p:sp>
          <p:nvSpPr>
            <p:cNvPr id="15366" name="Text Box 6"/>
            <p:cNvSpPr txBox="1">
              <a:spLocks noChangeArrowheads="1"/>
            </p:cNvSpPr>
            <p:nvPr/>
          </p:nvSpPr>
          <p:spPr bwMode="auto">
            <a:xfrm>
              <a:off x="3315" y="1392"/>
              <a:ext cx="605" cy="2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err="1">
                  <a:latin typeface="Cambria" panose="02040503050406030204" pitchFamily="18" charset="0"/>
                  <a:ea typeface="宋体" panose="02010600030101010101" pitchFamily="2" charset="-122"/>
                </a:rPr>
                <a:t>CMMI</a:t>
              </a:r>
              <a:endParaRPr lang="en-US" altLang="zh-CN" dirty="0">
                <a:latin typeface="Cambria" panose="02040503050406030204" pitchFamily="18" charset="0"/>
                <a:ea typeface="宋体" panose="02010600030101010101" pitchFamily="2" charset="-122"/>
              </a:endParaRPr>
            </a:p>
          </p:txBody>
        </p:sp>
        <p:sp>
          <p:nvSpPr>
            <p:cNvPr id="15367" name="Text Box 7"/>
            <p:cNvSpPr txBox="1">
              <a:spLocks noChangeArrowheads="1"/>
            </p:cNvSpPr>
            <p:nvPr/>
          </p:nvSpPr>
          <p:spPr bwMode="auto">
            <a:xfrm>
              <a:off x="554" y="2112"/>
              <a:ext cx="1375" cy="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latin typeface="Cambria" panose="02040503050406030204" pitchFamily="18" charset="0"/>
                  <a:ea typeface="宋体" panose="02010600030101010101" pitchFamily="2" charset="-122"/>
                </a:rPr>
                <a:t>Organizational </a:t>
              </a:r>
            </a:p>
            <a:p>
              <a:pPr algn="ctr"/>
              <a:r>
                <a:rPr lang="en-US" altLang="zh-CN">
                  <a:latin typeface="Cambria" panose="02040503050406030204" pitchFamily="18" charset="0"/>
                  <a:ea typeface="宋体" panose="02010600030101010101" pitchFamily="2" charset="-122"/>
                </a:rPr>
                <a:t>Quality Manual</a:t>
              </a:r>
            </a:p>
          </p:txBody>
        </p:sp>
        <p:sp>
          <p:nvSpPr>
            <p:cNvPr id="15368" name="Line 8"/>
            <p:cNvSpPr>
              <a:spLocks noChangeShapeType="1"/>
            </p:cNvSpPr>
            <p:nvPr/>
          </p:nvSpPr>
          <p:spPr bwMode="auto">
            <a:xfrm>
              <a:off x="3651" y="1680"/>
              <a:ext cx="0" cy="192"/>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69" name="Text Box 9"/>
            <p:cNvSpPr txBox="1">
              <a:spLocks noChangeArrowheads="1"/>
            </p:cNvSpPr>
            <p:nvPr/>
          </p:nvSpPr>
          <p:spPr bwMode="auto">
            <a:xfrm>
              <a:off x="2307" y="2112"/>
              <a:ext cx="1680"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dirty="0">
                  <a:latin typeface="Cambria" panose="02040503050406030204" pitchFamily="18" charset="0"/>
                  <a:ea typeface="宋体" panose="02010600030101010101" pitchFamily="2" charset="-122"/>
                </a:rPr>
                <a:t>Organizational </a:t>
              </a:r>
            </a:p>
            <a:p>
              <a:pPr algn="ctr"/>
              <a:r>
                <a:rPr lang="en-US" altLang="zh-CN" dirty="0">
                  <a:latin typeface="Cambria" panose="02040503050406030204" pitchFamily="18" charset="0"/>
                  <a:ea typeface="宋体" panose="02010600030101010101" pitchFamily="2" charset="-122"/>
                </a:rPr>
                <a:t>SD Process STD’s</a:t>
              </a:r>
            </a:p>
          </p:txBody>
        </p:sp>
        <p:sp>
          <p:nvSpPr>
            <p:cNvPr id="15370" name="Line 10"/>
            <p:cNvSpPr>
              <a:spLocks noChangeShapeType="1"/>
            </p:cNvSpPr>
            <p:nvPr/>
          </p:nvSpPr>
          <p:spPr bwMode="auto">
            <a:xfrm>
              <a:off x="2691" y="1680"/>
              <a:ext cx="0" cy="192"/>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71" name="Line 11"/>
            <p:cNvSpPr>
              <a:spLocks noChangeShapeType="1"/>
            </p:cNvSpPr>
            <p:nvPr/>
          </p:nvSpPr>
          <p:spPr bwMode="auto">
            <a:xfrm>
              <a:off x="1203" y="1680"/>
              <a:ext cx="0"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73" name="Text Box 13"/>
            <p:cNvSpPr txBox="1">
              <a:spLocks noChangeArrowheads="1"/>
            </p:cNvSpPr>
            <p:nvPr/>
          </p:nvSpPr>
          <p:spPr bwMode="auto">
            <a:xfrm>
              <a:off x="4419" y="2208"/>
              <a:ext cx="513" cy="2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err="1">
                  <a:latin typeface="Cambria" panose="02040503050406030204" pitchFamily="18" charset="0"/>
                  <a:ea typeface="宋体" panose="02010600030101010101" pitchFamily="2" charset="-122"/>
                </a:rPr>
                <a:t>IPDS</a:t>
              </a:r>
              <a:endParaRPr lang="en-US" altLang="zh-CN" dirty="0">
                <a:latin typeface="Cambria" panose="02040503050406030204" pitchFamily="18" charset="0"/>
                <a:ea typeface="宋体" panose="02010600030101010101" pitchFamily="2" charset="-122"/>
              </a:endParaRPr>
            </a:p>
          </p:txBody>
        </p:sp>
        <p:sp>
          <p:nvSpPr>
            <p:cNvPr id="15374" name="Line 14"/>
            <p:cNvSpPr>
              <a:spLocks noChangeShapeType="1"/>
            </p:cNvSpPr>
            <p:nvPr/>
          </p:nvSpPr>
          <p:spPr bwMode="auto">
            <a:xfrm flipH="1">
              <a:off x="3987" y="2352"/>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75" name="Text Box 15"/>
            <p:cNvSpPr txBox="1">
              <a:spLocks noChangeArrowheads="1"/>
            </p:cNvSpPr>
            <p:nvPr/>
          </p:nvSpPr>
          <p:spPr bwMode="auto">
            <a:xfrm>
              <a:off x="1920" y="2832"/>
              <a:ext cx="2160"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Cambria" panose="02040503050406030204" pitchFamily="18" charset="0"/>
                  <a:ea typeface="宋体" panose="02010600030101010101" pitchFamily="2" charset="-122"/>
                </a:rPr>
                <a:t>Project SD Process STD’s</a:t>
              </a:r>
            </a:p>
            <a:p>
              <a:r>
                <a:rPr lang="en-US" altLang="zh-CN">
                  <a:latin typeface="Cambria" panose="02040503050406030204" pitchFamily="18" charset="0"/>
                  <a:ea typeface="宋体" panose="02010600030101010101" pitchFamily="2" charset="-122"/>
                </a:rPr>
                <a:t> (SDP, IP, Method Sheets)</a:t>
              </a:r>
            </a:p>
          </p:txBody>
        </p:sp>
        <p:sp>
          <p:nvSpPr>
            <p:cNvPr id="15376" name="Text Box 16"/>
            <p:cNvSpPr txBox="1">
              <a:spLocks noChangeArrowheads="1"/>
            </p:cNvSpPr>
            <p:nvPr/>
          </p:nvSpPr>
          <p:spPr bwMode="auto">
            <a:xfrm>
              <a:off x="576" y="2832"/>
              <a:ext cx="720"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latin typeface="Cambria" panose="02040503050406030204" pitchFamily="18" charset="0"/>
                  <a:ea typeface="宋体" panose="02010600030101010101" pitchFamily="2" charset="-122"/>
                </a:rPr>
                <a:t>Project </a:t>
              </a:r>
              <a:r>
                <a:rPr lang="en-US" altLang="zh-CN" dirty="0" err="1">
                  <a:latin typeface="Cambria" panose="02040503050406030204" pitchFamily="18" charset="0"/>
                  <a:ea typeface="宋体" panose="02010600030101010101" pitchFamily="2" charset="-122"/>
                </a:rPr>
                <a:t>SQP</a:t>
              </a:r>
              <a:endParaRPr lang="en-US" altLang="zh-CN" dirty="0">
                <a:latin typeface="Cambria" panose="02040503050406030204" pitchFamily="18" charset="0"/>
                <a:ea typeface="宋体" panose="02010600030101010101" pitchFamily="2" charset="-122"/>
              </a:endParaRPr>
            </a:p>
          </p:txBody>
        </p:sp>
        <p:sp>
          <p:nvSpPr>
            <p:cNvPr id="15377" name="Line 17"/>
            <p:cNvSpPr>
              <a:spLocks noChangeShapeType="1"/>
            </p:cNvSpPr>
            <p:nvPr/>
          </p:nvSpPr>
          <p:spPr bwMode="auto">
            <a:xfrm>
              <a:off x="3171" y="2640"/>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82" name="Text Box 22"/>
            <p:cNvSpPr txBox="1">
              <a:spLocks noChangeArrowheads="1"/>
            </p:cNvSpPr>
            <p:nvPr/>
          </p:nvSpPr>
          <p:spPr bwMode="auto">
            <a:xfrm>
              <a:off x="4320" y="2832"/>
              <a:ext cx="720"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Cambria" panose="02040503050406030204" pitchFamily="18" charset="0"/>
                  <a:ea typeface="宋体" panose="02010600030101010101" pitchFamily="2" charset="-122"/>
                </a:rPr>
                <a:t>Project SCMP </a:t>
              </a:r>
            </a:p>
          </p:txBody>
        </p:sp>
        <p:sp>
          <p:nvSpPr>
            <p:cNvPr id="15385" name="Line 25"/>
            <p:cNvSpPr>
              <a:spLocks noChangeShapeType="1"/>
            </p:cNvSpPr>
            <p:nvPr/>
          </p:nvSpPr>
          <p:spPr bwMode="auto">
            <a:xfrm flipH="1">
              <a:off x="2688" y="1872"/>
              <a:ext cx="9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89" name="Line 29"/>
            <p:cNvSpPr>
              <a:spLocks noChangeShapeType="1"/>
            </p:cNvSpPr>
            <p:nvPr/>
          </p:nvSpPr>
          <p:spPr bwMode="auto">
            <a:xfrm>
              <a:off x="816" y="2640"/>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93" name="Line 33"/>
            <p:cNvSpPr>
              <a:spLocks noChangeShapeType="1"/>
            </p:cNvSpPr>
            <p:nvPr/>
          </p:nvSpPr>
          <p:spPr bwMode="auto">
            <a:xfrm>
              <a:off x="3552" y="2736"/>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94" name="Line 34"/>
            <p:cNvSpPr>
              <a:spLocks noChangeShapeType="1"/>
            </p:cNvSpPr>
            <p:nvPr/>
          </p:nvSpPr>
          <p:spPr bwMode="auto">
            <a:xfrm>
              <a:off x="4704" y="2736"/>
              <a:ext cx="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95" name="Line 35"/>
            <p:cNvSpPr>
              <a:spLocks noChangeShapeType="1"/>
            </p:cNvSpPr>
            <p:nvPr/>
          </p:nvSpPr>
          <p:spPr bwMode="auto">
            <a:xfrm>
              <a:off x="1296" y="3120"/>
              <a:ext cx="624"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396" name="Line 36"/>
            <p:cNvSpPr>
              <a:spLocks noChangeShapeType="1"/>
            </p:cNvSpPr>
            <p:nvPr/>
          </p:nvSpPr>
          <p:spPr bwMode="auto">
            <a:xfrm>
              <a:off x="4080" y="3072"/>
              <a:ext cx="24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400" name="Line 40"/>
            <p:cNvSpPr>
              <a:spLocks noChangeShapeType="1"/>
            </p:cNvSpPr>
            <p:nvPr/>
          </p:nvSpPr>
          <p:spPr bwMode="auto">
            <a:xfrm>
              <a:off x="3168" y="1872"/>
              <a:ext cx="0" cy="240"/>
            </a:xfrm>
            <a:prstGeom prst="line">
              <a:avLst/>
            </a:prstGeom>
            <a:noFill/>
            <a:ln w="9525">
              <a:solidFill>
                <a:schemeClr val="tx1"/>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402" name="Line 42"/>
            <p:cNvSpPr>
              <a:spLocks noChangeShapeType="1"/>
            </p:cNvSpPr>
            <p:nvPr/>
          </p:nvSpPr>
          <p:spPr bwMode="auto">
            <a:xfrm>
              <a:off x="2640" y="264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403" name="Line 43"/>
            <p:cNvSpPr>
              <a:spLocks noChangeShapeType="1"/>
            </p:cNvSpPr>
            <p:nvPr/>
          </p:nvSpPr>
          <p:spPr bwMode="auto">
            <a:xfrm>
              <a:off x="1056" y="2736"/>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5404" name="Line 44"/>
            <p:cNvSpPr>
              <a:spLocks noChangeShapeType="1"/>
            </p:cNvSpPr>
            <p:nvPr/>
          </p:nvSpPr>
          <p:spPr bwMode="auto">
            <a:xfrm>
              <a:off x="1056" y="2736"/>
              <a:ext cx="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grpSp>
    </p:spTree>
    <p:extLst>
      <p:ext uri="{BB962C8B-B14F-4D97-AF65-F5344CB8AC3E}">
        <p14:creationId xmlns:p14="http://schemas.microsoft.com/office/powerpoint/2010/main" val="18412403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6386" name="Rectangle 2"/>
          <p:cNvSpPr>
            <a:spLocks noGrp="1" noChangeArrowheads="1"/>
          </p:cNvSpPr>
          <p:nvPr>
            <p:ph type="title"/>
          </p:nvPr>
        </p:nvSpPr>
        <p:spPr>
          <a:xfrm>
            <a:off x="1143001" y="172254"/>
            <a:ext cx="7772400" cy="1143000"/>
          </a:xfrm>
        </p:spPr>
        <p:txBody>
          <a:bodyPr/>
          <a:lstStyle/>
          <a:p>
            <a:pPr algn="l"/>
            <a:r>
              <a:rPr lang="en-US" altLang="zh-CN" sz="3600" b="1" u="sng" dirty="0">
                <a:latin typeface="Cambria" panose="02040503050406030204" pitchFamily="18" charset="0"/>
                <a:ea typeface="宋体" panose="02010600030101010101" pitchFamily="2" charset="-122"/>
              </a:rPr>
              <a:t>Product Standards</a:t>
            </a:r>
          </a:p>
        </p:txBody>
      </p:sp>
      <p:sp>
        <p:nvSpPr>
          <p:cNvPr id="16387" name="Text Box 3"/>
          <p:cNvSpPr txBox="1">
            <a:spLocks noChangeArrowheads="1"/>
          </p:cNvSpPr>
          <p:nvPr/>
        </p:nvSpPr>
        <p:spPr bwMode="auto">
          <a:xfrm>
            <a:off x="457199" y="1218466"/>
            <a:ext cx="84582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latin typeface="Cambria" panose="02040503050406030204" pitchFamily="18" charset="0"/>
                <a:ea typeface="宋体" panose="02010600030101010101" pitchFamily="2" charset="-122"/>
              </a:rPr>
              <a:t>Product Standards</a:t>
            </a:r>
            <a:r>
              <a:rPr lang="en-US" altLang="zh-CN" dirty="0">
                <a:latin typeface="Cambria" panose="02040503050406030204" pitchFamily="18" charset="0"/>
                <a:ea typeface="宋体" panose="02010600030101010101" pitchFamily="2" charset="-122"/>
              </a:rPr>
              <a:t> – standards that apply to </a:t>
            </a:r>
            <a:r>
              <a:rPr lang="en-US" altLang="zh-CN" dirty="0" smtClean="0">
                <a:latin typeface="Cambria" panose="02040503050406030204" pitchFamily="18" charset="0"/>
                <a:ea typeface="宋体" panose="02010600030101010101" pitchFamily="2" charset="-122"/>
              </a:rPr>
              <a:t>software product </a:t>
            </a:r>
            <a:r>
              <a:rPr lang="en-US" altLang="zh-CN" dirty="0">
                <a:latin typeface="Cambria" panose="02040503050406030204" pitchFamily="18" charset="0"/>
                <a:ea typeface="宋体" panose="02010600030101010101" pitchFamily="2" charset="-122"/>
              </a:rPr>
              <a:t>being developed</a:t>
            </a:r>
          </a:p>
        </p:txBody>
      </p:sp>
      <p:grpSp>
        <p:nvGrpSpPr>
          <p:cNvPr id="16398" name="Group 14"/>
          <p:cNvGrpSpPr>
            <a:grpSpLocks/>
          </p:cNvGrpSpPr>
          <p:nvPr/>
        </p:nvGrpSpPr>
        <p:grpSpPr bwMode="auto">
          <a:xfrm>
            <a:off x="1447800" y="2438400"/>
            <a:ext cx="5632451" cy="3194050"/>
            <a:chOff x="912" y="1536"/>
            <a:chExt cx="3548" cy="2012"/>
          </a:xfrm>
        </p:grpSpPr>
        <p:sp>
          <p:nvSpPr>
            <p:cNvPr id="16388" name="Text Box 4"/>
            <p:cNvSpPr txBox="1">
              <a:spLocks noChangeArrowheads="1"/>
            </p:cNvSpPr>
            <p:nvPr/>
          </p:nvSpPr>
          <p:spPr bwMode="auto">
            <a:xfrm>
              <a:off x="2208" y="1536"/>
              <a:ext cx="579" cy="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Cambria" panose="02040503050406030204" pitchFamily="18" charset="0"/>
                  <a:ea typeface="宋体" panose="02010600030101010101" pitchFamily="2" charset="-122"/>
                </a:rPr>
                <a:t>ISO</a:t>
              </a:r>
            </a:p>
            <a:p>
              <a:r>
                <a:rPr lang="en-US" altLang="zh-CN" dirty="0">
                  <a:latin typeface="Cambria" panose="02040503050406030204" pitchFamily="18" charset="0"/>
                  <a:ea typeface="宋体" panose="02010600030101010101" pitchFamily="2" charset="-122"/>
                </a:rPr>
                <a:t>STD’s</a:t>
              </a:r>
            </a:p>
          </p:txBody>
        </p:sp>
        <p:sp>
          <p:nvSpPr>
            <p:cNvPr id="16389" name="Text Box 5"/>
            <p:cNvSpPr txBox="1">
              <a:spLocks noChangeArrowheads="1"/>
            </p:cNvSpPr>
            <p:nvPr/>
          </p:nvSpPr>
          <p:spPr bwMode="auto">
            <a:xfrm>
              <a:off x="3168" y="1536"/>
              <a:ext cx="1292" cy="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Cambria" panose="02040503050406030204" pitchFamily="18" charset="0"/>
                  <a:ea typeface="宋体" panose="02010600030101010101" pitchFamily="2" charset="-122"/>
                </a:rPr>
                <a:t>MIL/ Industry</a:t>
              </a:r>
            </a:p>
            <a:p>
              <a:r>
                <a:rPr lang="en-US" altLang="zh-CN">
                  <a:latin typeface="Cambria" panose="02040503050406030204" pitchFamily="18" charset="0"/>
                  <a:ea typeface="宋体" panose="02010600030101010101" pitchFamily="2" charset="-122"/>
                </a:rPr>
                <a:t>STD’s</a:t>
              </a:r>
            </a:p>
          </p:txBody>
        </p:sp>
        <p:sp>
          <p:nvSpPr>
            <p:cNvPr id="16390" name="Text Box 6"/>
            <p:cNvSpPr txBox="1">
              <a:spLocks noChangeArrowheads="1"/>
            </p:cNvSpPr>
            <p:nvPr/>
          </p:nvSpPr>
          <p:spPr bwMode="auto">
            <a:xfrm>
              <a:off x="2160" y="2304"/>
              <a:ext cx="2160"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Cambria" panose="02040503050406030204" pitchFamily="18" charset="0"/>
                  <a:ea typeface="宋体" panose="02010600030101010101" pitchFamily="2" charset="-122"/>
                </a:rPr>
                <a:t>Organizational </a:t>
              </a:r>
            </a:p>
            <a:p>
              <a:r>
                <a:rPr lang="en-US" altLang="zh-CN">
                  <a:latin typeface="Cambria" panose="02040503050406030204" pitchFamily="18" charset="0"/>
                  <a:ea typeface="宋体" panose="02010600030101010101" pitchFamily="2" charset="-122"/>
                </a:rPr>
                <a:t>Product STD’s</a:t>
              </a:r>
            </a:p>
          </p:txBody>
        </p:sp>
        <p:sp>
          <p:nvSpPr>
            <p:cNvPr id="16391" name="Text Box 7"/>
            <p:cNvSpPr txBox="1">
              <a:spLocks noChangeArrowheads="1"/>
            </p:cNvSpPr>
            <p:nvPr/>
          </p:nvSpPr>
          <p:spPr bwMode="auto">
            <a:xfrm>
              <a:off x="912" y="3024"/>
              <a:ext cx="579" cy="5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Cambria" panose="02040503050406030204" pitchFamily="18" charset="0"/>
                  <a:ea typeface="宋体" panose="02010600030101010101" pitchFamily="2" charset="-122"/>
                </a:rPr>
                <a:t>COTS</a:t>
              </a:r>
            </a:p>
            <a:p>
              <a:r>
                <a:rPr lang="en-US" altLang="zh-CN" dirty="0">
                  <a:latin typeface="Cambria" panose="02040503050406030204" pitchFamily="18" charset="0"/>
                  <a:ea typeface="宋体" panose="02010600030101010101" pitchFamily="2" charset="-122"/>
                </a:rPr>
                <a:t>STD’s</a:t>
              </a:r>
            </a:p>
          </p:txBody>
        </p:sp>
        <p:sp>
          <p:nvSpPr>
            <p:cNvPr id="16392" name="Text Box 8"/>
            <p:cNvSpPr txBox="1">
              <a:spLocks noChangeArrowheads="1"/>
            </p:cNvSpPr>
            <p:nvPr/>
          </p:nvSpPr>
          <p:spPr bwMode="auto">
            <a:xfrm>
              <a:off x="2112" y="3024"/>
              <a:ext cx="2208" cy="5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Cambria" panose="02040503050406030204" pitchFamily="18" charset="0"/>
                  <a:ea typeface="宋体" panose="02010600030101010101" pitchFamily="2" charset="-122"/>
                </a:rPr>
                <a:t>Project Product STD’s (SDP, IP, Method Sheets)</a:t>
              </a:r>
            </a:p>
          </p:txBody>
        </p:sp>
        <p:sp>
          <p:nvSpPr>
            <p:cNvPr id="16394" name="Line 10"/>
            <p:cNvSpPr>
              <a:spLocks noChangeShapeType="1"/>
            </p:cNvSpPr>
            <p:nvPr/>
          </p:nvSpPr>
          <p:spPr bwMode="auto">
            <a:xfrm>
              <a:off x="3744" y="2064"/>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6395" name="Line 11"/>
            <p:cNvSpPr>
              <a:spLocks noChangeShapeType="1"/>
            </p:cNvSpPr>
            <p:nvPr/>
          </p:nvSpPr>
          <p:spPr bwMode="auto">
            <a:xfrm>
              <a:off x="3312" y="2832"/>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6396" name="Line 12"/>
            <p:cNvSpPr>
              <a:spLocks noChangeShapeType="1"/>
            </p:cNvSpPr>
            <p:nvPr/>
          </p:nvSpPr>
          <p:spPr bwMode="auto">
            <a:xfrm>
              <a:off x="1536" y="3264"/>
              <a:ext cx="57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6397" name="Line 13"/>
            <p:cNvSpPr>
              <a:spLocks noChangeShapeType="1"/>
            </p:cNvSpPr>
            <p:nvPr/>
          </p:nvSpPr>
          <p:spPr bwMode="auto">
            <a:xfrm>
              <a:off x="2496" y="2064"/>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Cambria" panose="02040503050406030204" pitchFamily="18" charset="0"/>
              </a:endParaRPr>
            </a:p>
          </p:txBody>
        </p:sp>
      </p:grpSp>
    </p:spTree>
    <p:extLst>
      <p:ext uri="{BB962C8B-B14F-4D97-AF65-F5344CB8AC3E}">
        <p14:creationId xmlns:p14="http://schemas.microsoft.com/office/powerpoint/2010/main" val="3233974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50178" name="Rectangle 2"/>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Quality Models</a:t>
            </a:r>
          </a:p>
        </p:txBody>
      </p:sp>
      <p:sp>
        <p:nvSpPr>
          <p:cNvPr id="50179" name="Rectangle 3"/>
          <p:cNvSpPr>
            <a:spLocks noGrp="1" noChangeArrowheads="1"/>
          </p:cNvSpPr>
          <p:nvPr>
            <p:ph type="subTitle" idx="1"/>
          </p:nvPr>
        </p:nvSpPr>
        <p:spPr>
          <a:xfrm>
            <a:off x="1371600" y="3886200"/>
            <a:ext cx="6400800" cy="1752600"/>
          </a:xfrm>
        </p:spPr>
        <p:txBody>
          <a:bodyPr/>
          <a:lstStyle/>
          <a:p>
            <a:endParaRPr lang="zh-CN" altLang="zh-CN" sz="3200">
              <a:latin typeface="Cambria" panose="02040503050406030204" pitchFamily="18" charset="0"/>
            </a:endParaRPr>
          </a:p>
        </p:txBody>
      </p:sp>
    </p:spTree>
    <p:extLst>
      <p:ext uri="{BB962C8B-B14F-4D97-AF65-F5344CB8AC3E}">
        <p14:creationId xmlns:p14="http://schemas.microsoft.com/office/powerpoint/2010/main" val="10268181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Rules</a:t>
            </a:r>
            <a:endParaRPr lang="zh-CN" altLang="zh-CN" dirty="0" smtClean="0"/>
          </a:p>
        </p:txBody>
      </p:sp>
      <p:graphicFrame>
        <p:nvGraphicFramePr>
          <p:cNvPr id="7" name="图表 6"/>
          <p:cNvGraphicFramePr/>
          <p:nvPr>
            <p:extLst>
              <p:ext uri="{D42A27DB-BD31-4B8C-83A1-F6EECF244321}">
                <p14:modId xmlns:p14="http://schemas.microsoft.com/office/powerpoint/2010/main" val="2207090791"/>
              </p:ext>
            </p:extLst>
          </p:nvPr>
        </p:nvGraphicFramePr>
        <p:xfrm>
          <a:off x="3200400" y="1447800"/>
          <a:ext cx="6019800"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p:cNvSpPr/>
          <p:nvPr/>
        </p:nvSpPr>
        <p:spPr>
          <a:xfrm>
            <a:off x="457200" y="2667000"/>
            <a:ext cx="3810000" cy="1200329"/>
          </a:xfrm>
          <a:prstGeom prst="rect">
            <a:avLst/>
          </a:prstGeom>
        </p:spPr>
        <p:txBody>
          <a:bodyPr wrap="square">
            <a:spAutoFit/>
          </a:bodyPr>
          <a:lstStyle/>
          <a:p>
            <a:pPr algn="just"/>
            <a:r>
              <a:rPr lang="en-US" altLang="zh-CN" dirty="0" smtClean="0">
                <a:solidFill>
                  <a:srgbClr val="FFC000"/>
                </a:solidFill>
                <a:latin typeface="Cambria" panose="02040503050406030204" pitchFamily="18" charset="0"/>
              </a:rPr>
              <a:t>Project</a:t>
            </a:r>
            <a:r>
              <a:rPr lang="zh-CN" altLang="en-US" dirty="0" smtClean="0">
                <a:solidFill>
                  <a:srgbClr val="132584"/>
                </a:solidFill>
                <a:latin typeface="Cambria" panose="02040503050406030204" pitchFamily="18" charset="0"/>
              </a:rPr>
              <a:t>         </a:t>
            </a:r>
            <a:r>
              <a:rPr lang="en-US" altLang="zh-CN" dirty="0" smtClean="0">
                <a:solidFill>
                  <a:srgbClr val="132584"/>
                </a:solidFill>
                <a:latin typeface="Cambria" panose="02040503050406030204" pitchFamily="18" charset="0"/>
              </a:rPr>
              <a:t>		</a:t>
            </a:r>
            <a:r>
              <a:rPr lang="en-US" altLang="zh-CN" dirty="0" smtClean="0">
                <a:solidFill>
                  <a:srgbClr val="FF0000"/>
                </a:solidFill>
                <a:latin typeface="Cambria" panose="02040503050406030204" pitchFamily="18" charset="0"/>
              </a:rPr>
              <a:t>2</a:t>
            </a:r>
            <a:r>
              <a:rPr lang="zh-CN" altLang="en-US" dirty="0" smtClean="0">
                <a:solidFill>
                  <a:srgbClr val="FF0000"/>
                </a:solidFill>
                <a:latin typeface="Cambria" panose="02040503050406030204" pitchFamily="18" charset="0"/>
              </a:rPr>
              <a:t>0</a:t>
            </a:r>
            <a:r>
              <a:rPr lang="zh-CN" altLang="en-US" dirty="0">
                <a:solidFill>
                  <a:srgbClr val="FF0000"/>
                </a:solidFill>
                <a:latin typeface="Cambria" panose="02040503050406030204" pitchFamily="18" charset="0"/>
              </a:rPr>
              <a:t>%</a:t>
            </a:r>
          </a:p>
          <a:p>
            <a:pPr algn="just"/>
            <a:r>
              <a:rPr lang="zh-CN" altLang="en-US" dirty="0" smtClean="0">
                <a:solidFill>
                  <a:srgbClr val="00B0F0"/>
                </a:solidFill>
                <a:latin typeface="Cambria" panose="02040503050406030204" pitchFamily="18" charset="0"/>
              </a:rPr>
              <a:t>Assignments</a:t>
            </a:r>
            <a:r>
              <a:rPr lang="zh-CN" altLang="en-US" dirty="0" smtClean="0">
                <a:solidFill>
                  <a:srgbClr val="132584"/>
                </a:solidFill>
                <a:latin typeface="Cambria" panose="02040503050406030204" pitchFamily="18" charset="0"/>
              </a:rPr>
              <a:t>       </a:t>
            </a:r>
            <a:r>
              <a:rPr lang="en-US" altLang="zh-CN" dirty="0">
                <a:solidFill>
                  <a:srgbClr val="132584"/>
                </a:solidFill>
                <a:latin typeface="Cambria" panose="02040503050406030204" pitchFamily="18" charset="0"/>
              </a:rPr>
              <a:t>	</a:t>
            </a:r>
            <a:r>
              <a:rPr lang="en-US" altLang="zh-CN" dirty="0">
                <a:solidFill>
                  <a:srgbClr val="FF0000"/>
                </a:solidFill>
                <a:latin typeface="Cambria" panose="02040503050406030204" pitchFamily="18" charset="0"/>
              </a:rPr>
              <a:t>4</a:t>
            </a:r>
            <a:r>
              <a:rPr lang="zh-CN" altLang="en-US" dirty="0" smtClean="0">
                <a:solidFill>
                  <a:srgbClr val="FF0000"/>
                </a:solidFill>
                <a:latin typeface="Cambria" panose="02040503050406030204" pitchFamily="18" charset="0"/>
              </a:rPr>
              <a:t>0%</a:t>
            </a:r>
            <a:endParaRPr lang="en-US" altLang="zh-CN" dirty="0" smtClean="0">
              <a:solidFill>
                <a:srgbClr val="FF0000"/>
              </a:solidFill>
              <a:latin typeface="Cambria" panose="02040503050406030204" pitchFamily="18" charset="0"/>
            </a:endParaRPr>
          </a:p>
          <a:p>
            <a:pPr algn="just"/>
            <a:r>
              <a:rPr lang="en-US" altLang="zh-CN" dirty="0" smtClean="0">
                <a:solidFill>
                  <a:srgbClr val="00B050"/>
                </a:solidFill>
                <a:latin typeface="Cambria" panose="02040503050406030204" pitchFamily="18" charset="0"/>
              </a:rPr>
              <a:t>Final Exam</a:t>
            </a:r>
            <a:r>
              <a:rPr lang="en-US" altLang="zh-CN" dirty="0" smtClean="0">
                <a:solidFill>
                  <a:srgbClr val="FF0000"/>
                </a:solidFill>
                <a:latin typeface="Cambria" panose="02040503050406030204" pitchFamily="18" charset="0"/>
              </a:rPr>
              <a:t> 		40%</a:t>
            </a:r>
            <a:endParaRPr lang="zh-CN" altLang="en-US" dirty="0">
              <a:solidFill>
                <a:srgbClr val="FF0000"/>
              </a:solidFill>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449640" y="2583000"/>
              <a:ext cx="1211400" cy="553320"/>
            </p14:xfrm>
          </p:contentPart>
        </mc:Choice>
        <mc:Fallback>
          <p:pic>
            <p:nvPicPr>
              <p:cNvPr id="2" name="墨迹 1"/>
              <p:cNvPicPr/>
              <p:nvPr/>
            </p:nvPicPr>
            <p:blipFill>
              <a:blip r:embed="rId5"/>
              <a:stretch>
                <a:fillRect/>
              </a:stretch>
            </p:blipFill>
            <p:spPr>
              <a:xfrm>
                <a:off x="438120" y="2571480"/>
                <a:ext cx="1234440" cy="576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7650" name="Rectangle 2"/>
          <p:cNvSpPr>
            <a:spLocks noGrp="1" noChangeArrowheads="1"/>
          </p:cNvSpPr>
          <p:nvPr>
            <p:ph type="title"/>
          </p:nvPr>
        </p:nvSpPr>
        <p:spPr>
          <a:xfrm>
            <a:off x="838200" y="152400"/>
            <a:ext cx="9144000" cy="914400"/>
          </a:xfrm>
        </p:spPr>
        <p:txBody>
          <a:bodyPr/>
          <a:lstStyle/>
          <a:p>
            <a:pPr algn="l"/>
            <a:r>
              <a:rPr lang="en-US" altLang="zh-CN" sz="3600" b="1" u="sng" dirty="0">
                <a:latin typeface="Cambria" panose="02040503050406030204" pitchFamily="18" charset="0"/>
                <a:ea typeface="宋体" panose="02010600030101010101" pitchFamily="2" charset="-122"/>
              </a:rPr>
              <a:t>ISO - </a:t>
            </a:r>
            <a:r>
              <a:rPr lang="en-US" altLang="zh-CN" sz="3600" b="1" u="sng" dirty="0" smtClean="0">
                <a:latin typeface="Cambria" panose="02040503050406030204" pitchFamily="18" charset="0"/>
                <a:ea typeface="宋体" panose="02010600030101010101" pitchFamily="2" charset="-122"/>
              </a:rPr>
              <a:t>9000 </a:t>
            </a:r>
            <a:r>
              <a:rPr lang="en-US" altLang="zh-CN" sz="3600" b="1" u="sng" dirty="0">
                <a:latin typeface="Cambria" panose="02040503050406030204" pitchFamily="18" charset="0"/>
                <a:ea typeface="宋体" panose="02010600030101010101" pitchFamily="2" charset="-122"/>
              </a:rPr>
              <a:t>Elements</a:t>
            </a:r>
          </a:p>
        </p:txBody>
      </p:sp>
      <p:sp>
        <p:nvSpPr>
          <p:cNvPr id="27651" name="Rectangle 3"/>
          <p:cNvSpPr>
            <a:spLocks noGrp="1" noChangeArrowheads="1"/>
          </p:cNvSpPr>
          <p:nvPr>
            <p:ph type="body" sz="half" idx="1"/>
          </p:nvPr>
        </p:nvSpPr>
        <p:spPr>
          <a:xfrm>
            <a:off x="685800" y="1098430"/>
            <a:ext cx="3810000" cy="5562600"/>
          </a:xfrm>
        </p:spPr>
        <p:txBody>
          <a:bodyPr/>
          <a:lstStyle/>
          <a:p>
            <a:pPr>
              <a:lnSpc>
                <a:spcPct val="90000"/>
              </a:lnSpc>
            </a:pPr>
            <a:r>
              <a:rPr lang="en-US" altLang="zh-CN" sz="1600" b="1" u="sng" dirty="0">
                <a:latin typeface="Cambria" panose="02040503050406030204" pitchFamily="18" charset="0"/>
                <a:ea typeface="宋体" panose="02010600030101010101" pitchFamily="2" charset="-122"/>
              </a:rPr>
              <a:t>Quality System Requirements</a:t>
            </a:r>
            <a:endParaRPr lang="en-US" altLang="zh-CN" sz="1400" dirty="0">
              <a:latin typeface="Cambria" panose="02040503050406030204" pitchFamily="18" charset="0"/>
              <a:ea typeface="宋体" panose="02010600030101010101" pitchFamily="2" charset="-122"/>
            </a:endParaRPr>
          </a:p>
          <a:p>
            <a:pPr>
              <a:lnSpc>
                <a:spcPct val="90000"/>
              </a:lnSpc>
            </a:pPr>
            <a:r>
              <a:rPr lang="en-US" altLang="zh-CN" sz="1400" dirty="0">
                <a:latin typeface="Cambria" panose="02040503050406030204" pitchFamily="18" charset="0"/>
                <a:ea typeface="宋体" panose="02010600030101010101" pitchFamily="2" charset="-122"/>
              </a:rPr>
              <a:t>Management Responsibility</a:t>
            </a:r>
          </a:p>
          <a:p>
            <a:pPr>
              <a:lnSpc>
                <a:spcPct val="90000"/>
              </a:lnSpc>
            </a:pPr>
            <a:r>
              <a:rPr lang="en-US" altLang="zh-CN" sz="1400" dirty="0">
                <a:latin typeface="Cambria" panose="02040503050406030204" pitchFamily="18" charset="0"/>
                <a:ea typeface="宋体" panose="02010600030101010101" pitchFamily="2" charset="-122"/>
              </a:rPr>
              <a:t>Quality system</a:t>
            </a:r>
          </a:p>
          <a:p>
            <a:pPr>
              <a:lnSpc>
                <a:spcPct val="90000"/>
              </a:lnSpc>
            </a:pPr>
            <a:r>
              <a:rPr lang="en-US" altLang="zh-CN" sz="1400" dirty="0">
                <a:latin typeface="Cambria" panose="02040503050406030204" pitchFamily="18" charset="0"/>
                <a:ea typeface="宋体" panose="02010600030101010101" pitchFamily="2" charset="-122"/>
              </a:rPr>
              <a:t>Contract review</a:t>
            </a:r>
          </a:p>
          <a:p>
            <a:pPr>
              <a:lnSpc>
                <a:spcPct val="90000"/>
              </a:lnSpc>
            </a:pPr>
            <a:r>
              <a:rPr lang="en-US" altLang="zh-CN" sz="1400" dirty="0">
                <a:latin typeface="Cambria" panose="02040503050406030204" pitchFamily="18" charset="0"/>
                <a:ea typeface="宋体" panose="02010600030101010101" pitchFamily="2" charset="-122"/>
              </a:rPr>
              <a:t>Design Control</a:t>
            </a:r>
          </a:p>
          <a:p>
            <a:pPr>
              <a:lnSpc>
                <a:spcPct val="90000"/>
              </a:lnSpc>
            </a:pPr>
            <a:r>
              <a:rPr lang="en-US" altLang="zh-CN" sz="1400" dirty="0">
                <a:latin typeface="Cambria" panose="02040503050406030204" pitchFamily="18" charset="0"/>
                <a:ea typeface="宋体" panose="02010600030101010101" pitchFamily="2" charset="-122"/>
              </a:rPr>
              <a:t>Document control</a:t>
            </a:r>
          </a:p>
          <a:p>
            <a:pPr>
              <a:lnSpc>
                <a:spcPct val="90000"/>
              </a:lnSpc>
            </a:pPr>
            <a:r>
              <a:rPr lang="en-US" altLang="zh-CN" sz="1400" dirty="0">
                <a:latin typeface="Cambria" panose="02040503050406030204" pitchFamily="18" charset="0"/>
                <a:ea typeface="宋体" panose="02010600030101010101" pitchFamily="2" charset="-122"/>
              </a:rPr>
              <a:t>Purchasing</a:t>
            </a:r>
          </a:p>
          <a:p>
            <a:pPr>
              <a:lnSpc>
                <a:spcPct val="90000"/>
              </a:lnSpc>
            </a:pPr>
            <a:r>
              <a:rPr lang="en-US" altLang="zh-CN" sz="1400" dirty="0">
                <a:latin typeface="Cambria" panose="02040503050406030204" pitchFamily="18" charset="0"/>
                <a:ea typeface="宋体" panose="02010600030101010101" pitchFamily="2" charset="-122"/>
              </a:rPr>
              <a:t>Purchaser supplied product</a:t>
            </a:r>
          </a:p>
          <a:p>
            <a:pPr>
              <a:lnSpc>
                <a:spcPct val="90000"/>
              </a:lnSpc>
            </a:pPr>
            <a:r>
              <a:rPr lang="en-US" altLang="zh-CN" sz="1400" dirty="0">
                <a:latin typeface="Cambria" panose="02040503050406030204" pitchFamily="18" charset="0"/>
                <a:ea typeface="宋体" panose="02010600030101010101" pitchFamily="2" charset="-122"/>
              </a:rPr>
              <a:t>Product identification and traceability</a:t>
            </a:r>
          </a:p>
          <a:p>
            <a:pPr>
              <a:lnSpc>
                <a:spcPct val="90000"/>
              </a:lnSpc>
            </a:pPr>
            <a:r>
              <a:rPr lang="en-US" altLang="zh-CN" sz="1400" dirty="0">
                <a:latin typeface="Cambria" panose="02040503050406030204" pitchFamily="18" charset="0"/>
                <a:ea typeface="宋体" panose="02010600030101010101" pitchFamily="2" charset="-122"/>
              </a:rPr>
              <a:t>Process control</a:t>
            </a:r>
          </a:p>
          <a:p>
            <a:pPr>
              <a:lnSpc>
                <a:spcPct val="90000"/>
              </a:lnSpc>
            </a:pPr>
            <a:r>
              <a:rPr lang="en-US" altLang="zh-CN" sz="1400" dirty="0">
                <a:latin typeface="Cambria" panose="02040503050406030204" pitchFamily="18" charset="0"/>
                <a:ea typeface="宋体" panose="02010600030101010101" pitchFamily="2" charset="-122"/>
              </a:rPr>
              <a:t>Inspection and testing</a:t>
            </a:r>
          </a:p>
          <a:p>
            <a:pPr>
              <a:lnSpc>
                <a:spcPct val="90000"/>
              </a:lnSpc>
            </a:pPr>
            <a:r>
              <a:rPr lang="en-US" altLang="zh-CN" sz="1400" dirty="0">
                <a:latin typeface="Cambria" panose="02040503050406030204" pitchFamily="18" charset="0"/>
                <a:ea typeface="宋体" panose="02010600030101010101" pitchFamily="2" charset="-122"/>
              </a:rPr>
              <a:t>Inspection, measuring and test equipment</a:t>
            </a:r>
          </a:p>
          <a:p>
            <a:pPr>
              <a:lnSpc>
                <a:spcPct val="90000"/>
              </a:lnSpc>
            </a:pPr>
            <a:r>
              <a:rPr lang="en-US" altLang="zh-CN" sz="1400" dirty="0">
                <a:latin typeface="Cambria" panose="02040503050406030204" pitchFamily="18" charset="0"/>
                <a:ea typeface="宋体" panose="02010600030101010101" pitchFamily="2" charset="-122"/>
              </a:rPr>
              <a:t>Inspection and test status</a:t>
            </a:r>
          </a:p>
          <a:p>
            <a:pPr>
              <a:lnSpc>
                <a:spcPct val="90000"/>
              </a:lnSpc>
            </a:pPr>
            <a:r>
              <a:rPr lang="en-US" altLang="zh-CN" sz="1400" dirty="0">
                <a:latin typeface="Cambria" panose="02040503050406030204" pitchFamily="18" charset="0"/>
                <a:ea typeface="宋体" panose="02010600030101010101" pitchFamily="2" charset="-122"/>
              </a:rPr>
              <a:t>Control of non-conforming product</a:t>
            </a:r>
          </a:p>
          <a:p>
            <a:pPr>
              <a:lnSpc>
                <a:spcPct val="90000"/>
              </a:lnSpc>
            </a:pPr>
            <a:r>
              <a:rPr lang="en-US" altLang="zh-CN" sz="1400" dirty="0">
                <a:latin typeface="Cambria" panose="02040503050406030204" pitchFamily="18" charset="0"/>
                <a:ea typeface="宋体" panose="02010600030101010101" pitchFamily="2" charset="-122"/>
              </a:rPr>
              <a:t>Corrective action</a:t>
            </a:r>
          </a:p>
          <a:p>
            <a:pPr>
              <a:lnSpc>
                <a:spcPct val="90000"/>
              </a:lnSpc>
            </a:pPr>
            <a:r>
              <a:rPr lang="en-US" altLang="zh-CN" sz="1400" dirty="0">
                <a:latin typeface="Cambria" panose="02040503050406030204" pitchFamily="18" charset="0"/>
                <a:ea typeface="宋体" panose="02010600030101010101" pitchFamily="2" charset="-122"/>
              </a:rPr>
              <a:t>Handling, storage, preservation, packaging and shipping</a:t>
            </a:r>
          </a:p>
          <a:p>
            <a:pPr>
              <a:lnSpc>
                <a:spcPct val="90000"/>
              </a:lnSpc>
            </a:pPr>
            <a:r>
              <a:rPr lang="en-US" altLang="zh-CN" sz="1400" dirty="0">
                <a:latin typeface="Cambria" panose="02040503050406030204" pitchFamily="18" charset="0"/>
                <a:ea typeface="宋体" panose="02010600030101010101" pitchFamily="2" charset="-122"/>
              </a:rPr>
              <a:t>Quality records</a:t>
            </a:r>
          </a:p>
          <a:p>
            <a:pPr>
              <a:lnSpc>
                <a:spcPct val="90000"/>
              </a:lnSpc>
            </a:pPr>
            <a:r>
              <a:rPr lang="en-US" altLang="zh-CN" sz="1400" dirty="0">
                <a:latin typeface="Cambria" panose="02040503050406030204" pitchFamily="18" charset="0"/>
                <a:ea typeface="宋体" panose="02010600030101010101" pitchFamily="2" charset="-122"/>
              </a:rPr>
              <a:t>Internal quality audits</a:t>
            </a:r>
          </a:p>
          <a:p>
            <a:pPr>
              <a:lnSpc>
                <a:spcPct val="90000"/>
              </a:lnSpc>
            </a:pPr>
            <a:r>
              <a:rPr lang="en-US" altLang="zh-CN" sz="1400" dirty="0">
                <a:latin typeface="Cambria" panose="02040503050406030204" pitchFamily="18" charset="0"/>
                <a:ea typeface="宋体" panose="02010600030101010101" pitchFamily="2" charset="-122"/>
              </a:rPr>
              <a:t>Training</a:t>
            </a:r>
          </a:p>
          <a:p>
            <a:pPr>
              <a:lnSpc>
                <a:spcPct val="90000"/>
              </a:lnSpc>
            </a:pPr>
            <a:r>
              <a:rPr lang="en-US" altLang="zh-CN" sz="1400" dirty="0">
                <a:latin typeface="Cambria" panose="02040503050406030204" pitchFamily="18" charset="0"/>
                <a:ea typeface="宋体" panose="02010600030101010101" pitchFamily="2" charset="-122"/>
              </a:rPr>
              <a:t>Servicing</a:t>
            </a:r>
          </a:p>
          <a:p>
            <a:pPr>
              <a:lnSpc>
                <a:spcPct val="90000"/>
              </a:lnSpc>
            </a:pPr>
            <a:r>
              <a:rPr lang="en-US" altLang="zh-CN" sz="1400" dirty="0">
                <a:latin typeface="Cambria" panose="02040503050406030204" pitchFamily="18" charset="0"/>
                <a:ea typeface="宋体" panose="02010600030101010101" pitchFamily="2" charset="-122"/>
              </a:rPr>
              <a:t>Statistical techniques</a:t>
            </a:r>
          </a:p>
        </p:txBody>
      </p:sp>
      <p:sp>
        <p:nvSpPr>
          <p:cNvPr id="27652" name="Rectangle 4"/>
          <p:cNvSpPr>
            <a:spLocks noGrp="1" noChangeArrowheads="1"/>
          </p:cNvSpPr>
          <p:nvPr>
            <p:ph type="body" sz="half" idx="2"/>
          </p:nvPr>
        </p:nvSpPr>
        <p:spPr>
          <a:xfrm>
            <a:off x="4648200" y="1143000"/>
            <a:ext cx="3810000" cy="5562600"/>
          </a:xfrm>
        </p:spPr>
        <p:txBody>
          <a:bodyPr/>
          <a:lstStyle/>
          <a:p>
            <a:pPr>
              <a:lnSpc>
                <a:spcPct val="90000"/>
              </a:lnSpc>
            </a:pPr>
            <a:r>
              <a:rPr lang="en-US" altLang="zh-CN" sz="1600" b="1" u="sng" dirty="0">
                <a:latin typeface="Cambria" panose="02040503050406030204" pitchFamily="18" charset="0"/>
                <a:ea typeface="宋体" panose="02010600030101010101" pitchFamily="2" charset="-122"/>
              </a:rPr>
              <a:t>Software Quality Responsibilities</a:t>
            </a:r>
          </a:p>
          <a:p>
            <a:pPr>
              <a:lnSpc>
                <a:spcPct val="90000"/>
              </a:lnSpc>
            </a:pPr>
            <a:r>
              <a:rPr lang="en-US" altLang="zh-CN" sz="1400" dirty="0">
                <a:latin typeface="Cambria" panose="02040503050406030204" pitchFamily="18" charset="0"/>
                <a:ea typeface="宋体" panose="02010600030101010101" pitchFamily="2" charset="-122"/>
              </a:rPr>
              <a:t>Management Responsibility</a:t>
            </a:r>
          </a:p>
          <a:p>
            <a:pPr>
              <a:lnSpc>
                <a:spcPct val="90000"/>
              </a:lnSpc>
            </a:pPr>
            <a:r>
              <a:rPr lang="en-US" altLang="zh-CN" sz="1400" dirty="0">
                <a:latin typeface="Cambria" panose="02040503050406030204" pitchFamily="18" charset="0"/>
                <a:ea typeface="宋体" panose="02010600030101010101" pitchFamily="2" charset="-122"/>
              </a:rPr>
              <a:t>Quality system</a:t>
            </a:r>
          </a:p>
          <a:p>
            <a:pPr>
              <a:lnSpc>
                <a:spcPct val="90000"/>
              </a:lnSpc>
            </a:pPr>
            <a:r>
              <a:rPr lang="en-US" altLang="zh-CN" sz="1400" dirty="0">
                <a:latin typeface="Cambria" panose="02040503050406030204" pitchFamily="18" charset="0"/>
                <a:ea typeface="宋体" panose="02010600030101010101" pitchFamily="2" charset="-122"/>
              </a:rPr>
              <a:t>Contract review</a:t>
            </a:r>
          </a:p>
          <a:p>
            <a:pPr>
              <a:lnSpc>
                <a:spcPct val="90000"/>
              </a:lnSpc>
            </a:pPr>
            <a:r>
              <a:rPr lang="en-US" altLang="zh-CN" sz="1400" dirty="0">
                <a:latin typeface="Cambria" panose="02040503050406030204" pitchFamily="18" charset="0"/>
                <a:ea typeface="宋体" panose="02010600030101010101" pitchFamily="2" charset="-122"/>
              </a:rPr>
              <a:t>Design Control</a:t>
            </a:r>
          </a:p>
          <a:p>
            <a:pPr>
              <a:lnSpc>
                <a:spcPct val="90000"/>
              </a:lnSpc>
            </a:pPr>
            <a:r>
              <a:rPr lang="en-US" altLang="zh-CN" sz="1400" dirty="0">
                <a:latin typeface="Cambria" panose="02040503050406030204" pitchFamily="18" charset="0"/>
                <a:ea typeface="宋体" panose="02010600030101010101" pitchFamily="2" charset="-122"/>
              </a:rPr>
              <a:t>Document control</a:t>
            </a:r>
          </a:p>
          <a:p>
            <a:pPr>
              <a:lnSpc>
                <a:spcPct val="90000"/>
              </a:lnSpc>
            </a:pPr>
            <a:r>
              <a:rPr lang="en-US" altLang="zh-CN" sz="1400" dirty="0">
                <a:latin typeface="Cambria" panose="02040503050406030204" pitchFamily="18" charset="0"/>
                <a:ea typeface="宋体" panose="02010600030101010101" pitchFamily="2" charset="-122"/>
              </a:rPr>
              <a:t>Purchasing</a:t>
            </a:r>
          </a:p>
          <a:p>
            <a:pPr>
              <a:lnSpc>
                <a:spcPct val="90000"/>
              </a:lnSpc>
            </a:pPr>
            <a:r>
              <a:rPr lang="en-US" altLang="zh-CN" sz="1400" dirty="0">
                <a:latin typeface="Cambria" panose="02040503050406030204" pitchFamily="18" charset="0"/>
                <a:ea typeface="宋体" panose="02010600030101010101" pitchFamily="2" charset="-122"/>
              </a:rPr>
              <a:t>-</a:t>
            </a:r>
          </a:p>
          <a:p>
            <a:pPr>
              <a:lnSpc>
                <a:spcPct val="90000"/>
              </a:lnSpc>
            </a:pPr>
            <a:r>
              <a:rPr lang="en-US" altLang="zh-CN" sz="1400" dirty="0">
                <a:latin typeface="Cambria" panose="02040503050406030204" pitchFamily="18" charset="0"/>
                <a:ea typeface="宋体" panose="02010600030101010101" pitchFamily="2" charset="-122"/>
              </a:rPr>
              <a:t>Product identification and traceability</a:t>
            </a:r>
          </a:p>
          <a:p>
            <a:pPr>
              <a:lnSpc>
                <a:spcPct val="90000"/>
              </a:lnSpc>
            </a:pPr>
            <a:r>
              <a:rPr lang="en-US" altLang="zh-CN" sz="1400" dirty="0">
                <a:latin typeface="Cambria" panose="02040503050406030204" pitchFamily="18" charset="0"/>
                <a:ea typeface="宋体" panose="02010600030101010101" pitchFamily="2" charset="-122"/>
              </a:rPr>
              <a:t>Process control</a:t>
            </a:r>
          </a:p>
          <a:p>
            <a:pPr>
              <a:lnSpc>
                <a:spcPct val="90000"/>
              </a:lnSpc>
            </a:pPr>
            <a:r>
              <a:rPr lang="en-US" altLang="zh-CN" sz="1400" dirty="0">
                <a:latin typeface="Cambria" panose="02040503050406030204" pitchFamily="18" charset="0"/>
                <a:ea typeface="宋体" panose="02010600030101010101" pitchFamily="2" charset="-122"/>
              </a:rPr>
              <a:t>Inspection and testing</a:t>
            </a:r>
          </a:p>
          <a:p>
            <a:pPr>
              <a:lnSpc>
                <a:spcPct val="90000"/>
              </a:lnSpc>
            </a:pPr>
            <a:r>
              <a:rPr lang="en-US" altLang="zh-CN" sz="1400" dirty="0">
                <a:latin typeface="Cambria" panose="02040503050406030204" pitchFamily="18" charset="0"/>
                <a:ea typeface="宋体" panose="02010600030101010101" pitchFamily="2" charset="-122"/>
              </a:rPr>
              <a:t>-</a:t>
            </a:r>
          </a:p>
          <a:p>
            <a:pPr>
              <a:lnSpc>
                <a:spcPct val="90000"/>
              </a:lnSpc>
            </a:pPr>
            <a:r>
              <a:rPr lang="en-US" altLang="zh-CN" sz="1400" dirty="0">
                <a:latin typeface="Cambria" panose="02040503050406030204" pitchFamily="18" charset="0"/>
                <a:ea typeface="宋体" panose="02010600030101010101" pitchFamily="2" charset="-122"/>
              </a:rPr>
              <a:t>Inspection and test status</a:t>
            </a:r>
          </a:p>
          <a:p>
            <a:pPr>
              <a:lnSpc>
                <a:spcPct val="90000"/>
              </a:lnSpc>
            </a:pPr>
            <a:r>
              <a:rPr lang="en-US" altLang="zh-CN" sz="1400" dirty="0">
                <a:latin typeface="Cambria" panose="02040503050406030204" pitchFamily="18" charset="0"/>
                <a:ea typeface="宋体" panose="02010600030101010101" pitchFamily="2" charset="-122"/>
              </a:rPr>
              <a:t>-</a:t>
            </a:r>
          </a:p>
          <a:p>
            <a:pPr>
              <a:lnSpc>
                <a:spcPct val="90000"/>
              </a:lnSpc>
            </a:pPr>
            <a:r>
              <a:rPr lang="en-US" altLang="zh-CN" sz="1400" dirty="0">
                <a:latin typeface="Cambria" panose="02040503050406030204" pitchFamily="18" charset="0"/>
                <a:ea typeface="宋体" panose="02010600030101010101" pitchFamily="2" charset="-122"/>
              </a:rPr>
              <a:t>Corrective action</a:t>
            </a:r>
          </a:p>
          <a:p>
            <a:pPr>
              <a:lnSpc>
                <a:spcPct val="90000"/>
              </a:lnSpc>
            </a:pPr>
            <a:r>
              <a:rPr lang="en-US" altLang="zh-CN" sz="1400" dirty="0">
                <a:latin typeface="Cambria" panose="02040503050406030204" pitchFamily="18" charset="0"/>
                <a:ea typeface="宋体" panose="02010600030101010101" pitchFamily="2" charset="-122"/>
              </a:rPr>
              <a:t>-</a:t>
            </a:r>
          </a:p>
          <a:p>
            <a:pPr>
              <a:lnSpc>
                <a:spcPct val="90000"/>
              </a:lnSpc>
            </a:pPr>
            <a:endParaRPr lang="en-US" altLang="zh-CN" sz="1400" dirty="0">
              <a:latin typeface="Cambria" panose="02040503050406030204" pitchFamily="18" charset="0"/>
              <a:ea typeface="宋体" panose="02010600030101010101" pitchFamily="2" charset="-122"/>
            </a:endParaRPr>
          </a:p>
          <a:p>
            <a:pPr>
              <a:lnSpc>
                <a:spcPct val="90000"/>
              </a:lnSpc>
            </a:pPr>
            <a:r>
              <a:rPr lang="en-US" altLang="zh-CN" sz="1400" dirty="0">
                <a:latin typeface="Cambria" panose="02040503050406030204" pitchFamily="18" charset="0"/>
                <a:ea typeface="宋体" panose="02010600030101010101" pitchFamily="2" charset="-122"/>
              </a:rPr>
              <a:t>Quality records</a:t>
            </a:r>
          </a:p>
          <a:p>
            <a:pPr>
              <a:lnSpc>
                <a:spcPct val="90000"/>
              </a:lnSpc>
            </a:pPr>
            <a:r>
              <a:rPr lang="en-US" altLang="zh-CN" sz="1400" dirty="0">
                <a:latin typeface="Cambria" panose="02040503050406030204" pitchFamily="18" charset="0"/>
                <a:ea typeface="宋体" panose="02010600030101010101" pitchFamily="2" charset="-122"/>
              </a:rPr>
              <a:t>Internal quality audits</a:t>
            </a:r>
          </a:p>
          <a:p>
            <a:pPr>
              <a:lnSpc>
                <a:spcPct val="90000"/>
              </a:lnSpc>
            </a:pPr>
            <a:r>
              <a:rPr lang="en-US" altLang="zh-CN" sz="1400" dirty="0">
                <a:latin typeface="Cambria" panose="02040503050406030204" pitchFamily="18" charset="0"/>
                <a:ea typeface="宋体" panose="02010600030101010101" pitchFamily="2" charset="-122"/>
              </a:rPr>
              <a:t>Training</a:t>
            </a:r>
          </a:p>
          <a:p>
            <a:pPr>
              <a:lnSpc>
                <a:spcPct val="90000"/>
              </a:lnSpc>
            </a:pPr>
            <a:r>
              <a:rPr lang="en-US" altLang="zh-CN" sz="1400" dirty="0">
                <a:latin typeface="Cambria" panose="02040503050406030204" pitchFamily="18" charset="0"/>
                <a:ea typeface="宋体" panose="02010600030101010101" pitchFamily="2" charset="-122"/>
              </a:rPr>
              <a:t>-</a:t>
            </a:r>
          </a:p>
          <a:p>
            <a:pPr>
              <a:lnSpc>
                <a:spcPct val="90000"/>
              </a:lnSpc>
            </a:pPr>
            <a:r>
              <a:rPr lang="en-US" altLang="zh-CN" sz="1400" dirty="0">
                <a:latin typeface="Cambria" panose="02040503050406030204" pitchFamily="18" charset="0"/>
                <a:ea typeface="宋体" panose="02010600030101010101" pitchFamily="2" charset="-122"/>
              </a:rPr>
              <a:t>Statistical techniques</a:t>
            </a:r>
          </a:p>
        </p:txBody>
      </p:sp>
    </p:spTree>
    <p:extLst>
      <p:ext uri="{BB962C8B-B14F-4D97-AF65-F5344CB8AC3E}">
        <p14:creationId xmlns:p14="http://schemas.microsoft.com/office/powerpoint/2010/main" val="23943842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6"/>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8674" name="Rectangle 2"/>
          <p:cNvSpPr>
            <a:spLocks noGrp="1" noChangeArrowheads="1"/>
          </p:cNvSpPr>
          <p:nvPr>
            <p:ph type="title"/>
          </p:nvPr>
        </p:nvSpPr>
        <p:spPr>
          <a:xfrm>
            <a:off x="1524000" y="152400"/>
            <a:ext cx="7772400" cy="914400"/>
          </a:xfrm>
        </p:spPr>
        <p:txBody>
          <a:bodyPr/>
          <a:lstStyle/>
          <a:p>
            <a:pPr algn="l"/>
            <a:r>
              <a:rPr lang="en-US" altLang="zh-CN" b="1" u="sng" dirty="0">
                <a:latin typeface="Cambria" panose="02040503050406030204" pitchFamily="18" charset="0"/>
                <a:ea typeface="宋体" panose="02010600030101010101" pitchFamily="2" charset="-122"/>
              </a:rPr>
              <a:t>Capability Maturity Model KPA’s</a:t>
            </a:r>
          </a:p>
        </p:txBody>
      </p:sp>
      <p:pic>
        <p:nvPicPr>
          <p:cNvPr id="28678" name="Picture 6" descr="D:\Marks\other_forms\uri\SQA Course\CM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43796"/>
            <a:ext cx="8066910" cy="5280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618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578" name="Rectangle 2"/>
          <p:cNvSpPr>
            <a:spLocks noGrp="1" noChangeArrowheads="1"/>
          </p:cNvSpPr>
          <p:nvPr>
            <p:ph type="title"/>
          </p:nvPr>
        </p:nvSpPr>
        <p:spPr>
          <a:xfrm>
            <a:off x="0" y="0"/>
            <a:ext cx="9144000" cy="1143000"/>
          </a:xfrm>
        </p:spPr>
        <p:txBody>
          <a:bodyPr/>
          <a:lstStyle/>
          <a:p>
            <a:pPr algn="l"/>
            <a:r>
              <a:rPr lang="en-US" altLang="zh-CN" sz="3600" b="1" u="sng" dirty="0">
                <a:latin typeface="Cambria" panose="02040503050406030204" pitchFamily="18" charset="0"/>
                <a:ea typeface="宋体" panose="02010600030101010101" pitchFamily="2" charset="-122"/>
              </a:rPr>
              <a:t>CMM Level’s 2-5</a:t>
            </a:r>
          </a:p>
        </p:txBody>
      </p:sp>
      <p:pic>
        <p:nvPicPr>
          <p:cNvPr id="24580" name="Picture 4" descr="D:\Marks\other_forms\uri\SQA Course\Level-4 to Level-5 Transi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66800"/>
            <a:ext cx="7851094"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7006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51202" name="Rectangle 1026"/>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Documentation</a:t>
            </a:r>
          </a:p>
        </p:txBody>
      </p:sp>
      <p:sp>
        <p:nvSpPr>
          <p:cNvPr id="51203" name="Rectangle 1027"/>
          <p:cNvSpPr>
            <a:spLocks noGrp="1" noChangeArrowheads="1"/>
          </p:cNvSpPr>
          <p:nvPr>
            <p:ph type="subTitle" idx="1"/>
          </p:nvPr>
        </p:nvSpPr>
        <p:spPr>
          <a:xfrm>
            <a:off x="1371600" y="3886200"/>
            <a:ext cx="6400800" cy="1752600"/>
          </a:xfrm>
        </p:spPr>
        <p:txBody>
          <a:bodyPr/>
          <a:lstStyle/>
          <a:p>
            <a:endParaRPr lang="zh-CN" altLang="zh-CN" sz="3200">
              <a:latin typeface="Cambria" panose="02040503050406030204" pitchFamily="18" charset="0"/>
            </a:endParaRPr>
          </a:p>
        </p:txBody>
      </p:sp>
    </p:spTree>
    <p:extLst>
      <p:ext uri="{BB962C8B-B14F-4D97-AF65-F5344CB8AC3E}">
        <p14:creationId xmlns:p14="http://schemas.microsoft.com/office/powerpoint/2010/main" val="12876393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434" name="Rectangle 2"/>
          <p:cNvSpPr>
            <a:spLocks noGrp="1" noChangeArrowheads="1"/>
          </p:cNvSpPr>
          <p:nvPr>
            <p:ph type="title"/>
          </p:nvPr>
        </p:nvSpPr>
        <p:spPr>
          <a:xfrm>
            <a:off x="1600200" y="1143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Documentation Hierarchy</a:t>
            </a:r>
          </a:p>
        </p:txBody>
      </p:sp>
      <p:sp>
        <p:nvSpPr>
          <p:cNvPr id="18435" name="Text Box 3"/>
          <p:cNvSpPr txBox="1">
            <a:spLocks noChangeArrowheads="1"/>
          </p:cNvSpPr>
          <p:nvPr/>
        </p:nvSpPr>
        <p:spPr bwMode="auto">
          <a:xfrm>
            <a:off x="685800" y="17526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latin typeface="Cambria" panose="02040503050406030204" pitchFamily="18" charset="0"/>
            </a:endParaRPr>
          </a:p>
        </p:txBody>
      </p:sp>
      <p:sp>
        <p:nvSpPr>
          <p:cNvPr id="18506" name="Text Box 74"/>
          <p:cNvSpPr txBox="1">
            <a:spLocks noChangeArrowheads="1"/>
          </p:cNvSpPr>
          <p:nvPr/>
        </p:nvSpPr>
        <p:spPr bwMode="auto">
          <a:xfrm>
            <a:off x="228600" y="4953000"/>
            <a:ext cx="8686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latin typeface="Cambria" panose="02040503050406030204" pitchFamily="18" charset="0"/>
                <a:ea typeface="宋体" panose="02010600030101010101" pitchFamily="2" charset="-122"/>
                <a:cs typeface="Times New Roman" panose="02020603050405020304" pitchFamily="18" charset="0"/>
              </a:rPr>
              <a:t>• Documents are not the only tangible way of representing software products.  The </a:t>
            </a:r>
            <a:r>
              <a:rPr lang="en-US" altLang="zh-CN" sz="2000" b="1" u="sng" dirty="0">
                <a:latin typeface="Cambria" panose="02040503050406030204" pitchFamily="18" charset="0"/>
                <a:ea typeface="宋体" panose="02010600030101010101" pitchFamily="2" charset="-122"/>
                <a:cs typeface="Times New Roman" panose="02020603050405020304" pitchFamily="18" charset="0"/>
              </a:rPr>
              <a:t>working software system</a:t>
            </a:r>
            <a:r>
              <a:rPr lang="en-US" altLang="zh-CN" sz="2000" dirty="0">
                <a:latin typeface="Cambria" panose="02040503050406030204" pitchFamily="18" charset="0"/>
                <a:ea typeface="宋体" panose="02010600030101010101" pitchFamily="2" charset="-122"/>
                <a:cs typeface="Times New Roman" panose="02020603050405020304" pitchFamily="18" charset="0"/>
              </a:rPr>
              <a:t> is the most tangible way of representing software products. </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Documents are the best way to ensure software products’ understandability</a:t>
            </a:r>
            <a:r>
              <a:rPr lang="en-US" altLang="zh-CN" sz="2000" dirty="0">
                <a:latin typeface="Cambria" panose="02040503050406030204" pitchFamily="18" charset="0"/>
                <a:ea typeface="宋体" panose="02010600030101010101" pitchFamily="2" charset="-122"/>
              </a:rPr>
              <a:t> </a:t>
            </a:r>
          </a:p>
        </p:txBody>
      </p:sp>
      <p:pic>
        <p:nvPicPr>
          <p:cNvPr id="18507" name="Picture 75" descr="D:\Marks\other_forms\uri\SQA Course\Document Hierarch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60" y="1371600"/>
            <a:ext cx="7772109" cy="3429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226800" y="678600"/>
              <a:ext cx="7891920" cy="5659920"/>
            </p14:xfrm>
          </p:contentPart>
        </mc:Choice>
        <mc:Fallback>
          <p:pic>
            <p:nvPicPr>
              <p:cNvPr id="2" name="墨迹 1"/>
              <p:cNvPicPr/>
              <p:nvPr/>
            </p:nvPicPr>
            <p:blipFill>
              <a:blip r:embed="rId4"/>
              <a:stretch>
                <a:fillRect/>
              </a:stretch>
            </p:blipFill>
            <p:spPr>
              <a:xfrm>
                <a:off x="217800" y="669960"/>
                <a:ext cx="7908480" cy="5677560"/>
              </a:xfrm>
              <a:prstGeom prst="rect">
                <a:avLst/>
              </a:prstGeom>
            </p:spPr>
          </p:pic>
        </mc:Fallback>
      </mc:AlternateContent>
    </p:spTree>
    <p:extLst>
      <p:ext uri="{BB962C8B-B14F-4D97-AF65-F5344CB8AC3E}">
        <p14:creationId xmlns:p14="http://schemas.microsoft.com/office/powerpoint/2010/main" val="14187164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9458" name="Rectangle 2"/>
          <p:cNvSpPr>
            <a:spLocks noGrp="1" noChangeArrowheads="1"/>
          </p:cNvSpPr>
          <p:nvPr>
            <p:ph type="title"/>
          </p:nvPr>
        </p:nvSpPr>
        <p:spPr>
          <a:xfrm>
            <a:off x="1600200" y="186899"/>
            <a:ext cx="8077200" cy="1143000"/>
          </a:xfrm>
        </p:spPr>
        <p:txBody>
          <a:bodyPr/>
          <a:lstStyle/>
          <a:p>
            <a:pPr algn="l"/>
            <a:r>
              <a:rPr lang="en-US" altLang="zh-CN" sz="3600" b="1" u="sng" dirty="0">
                <a:latin typeface="Cambria" panose="02040503050406030204" pitchFamily="18" charset="0"/>
                <a:ea typeface="宋体" panose="02010600030101010101" pitchFamily="2" charset="-122"/>
              </a:rPr>
              <a:t>Process and Product Quality</a:t>
            </a:r>
          </a:p>
        </p:txBody>
      </p:sp>
      <p:sp>
        <p:nvSpPr>
          <p:cNvPr id="19459" name="Text Box 3"/>
          <p:cNvSpPr txBox="1">
            <a:spLocks noChangeArrowheads="1"/>
          </p:cNvSpPr>
          <p:nvPr/>
        </p:nvSpPr>
        <p:spPr bwMode="auto">
          <a:xfrm>
            <a:off x="381000" y="1531203"/>
            <a:ext cx="835574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Cambria" panose="02040503050406030204" pitchFamily="18" charset="0"/>
                <a:ea typeface="宋体" panose="02010600030101010101" pitchFamily="2" charset="-122"/>
              </a:rPr>
              <a:t>Quality</a:t>
            </a:r>
            <a:r>
              <a:rPr lang="en-US" altLang="zh-CN">
                <a:latin typeface="Cambria" panose="02040503050406030204" pitchFamily="18" charset="0"/>
                <a:ea typeface="宋体" panose="02010600030101010101" pitchFamily="2" charset="-122"/>
              </a:rPr>
              <a:t> of development </a:t>
            </a:r>
            <a:r>
              <a:rPr lang="en-US" altLang="zh-CN" b="1">
                <a:latin typeface="Cambria" panose="02040503050406030204" pitchFamily="18" charset="0"/>
                <a:ea typeface="宋体" panose="02010600030101010101" pitchFamily="2" charset="-122"/>
              </a:rPr>
              <a:t>process</a:t>
            </a:r>
            <a:r>
              <a:rPr lang="en-US" altLang="zh-CN">
                <a:latin typeface="Cambria" panose="02040503050406030204" pitchFamily="18" charset="0"/>
                <a:ea typeface="宋体" panose="02010600030101010101" pitchFamily="2" charset="-122"/>
              </a:rPr>
              <a:t> directly affects the </a:t>
            </a:r>
            <a:r>
              <a:rPr lang="en-US" altLang="zh-CN" b="1">
                <a:latin typeface="Cambria" panose="02040503050406030204" pitchFamily="18" charset="0"/>
                <a:ea typeface="宋体" panose="02010600030101010101" pitchFamily="2" charset="-122"/>
              </a:rPr>
              <a:t>quality</a:t>
            </a:r>
            <a:r>
              <a:rPr lang="en-US" altLang="zh-CN">
                <a:latin typeface="Cambria" panose="02040503050406030204" pitchFamily="18" charset="0"/>
                <a:ea typeface="宋体" panose="02010600030101010101" pitchFamily="2" charset="-122"/>
              </a:rPr>
              <a:t> of</a:t>
            </a:r>
          </a:p>
          <a:p>
            <a:r>
              <a:rPr lang="en-US" altLang="zh-CN">
                <a:latin typeface="Cambria" panose="02040503050406030204" pitchFamily="18" charset="0"/>
                <a:ea typeface="宋体" panose="02010600030101010101" pitchFamily="2" charset="-122"/>
              </a:rPr>
              <a:t> delivered </a:t>
            </a:r>
            <a:r>
              <a:rPr lang="en-US" altLang="zh-CN" b="1">
                <a:latin typeface="Cambria" panose="02040503050406030204" pitchFamily="18" charset="0"/>
                <a:ea typeface="宋体" panose="02010600030101010101" pitchFamily="2" charset="-122"/>
              </a:rPr>
              <a:t>products</a:t>
            </a:r>
            <a:r>
              <a:rPr lang="en-US" altLang="zh-CN">
                <a:latin typeface="Cambria" panose="02040503050406030204" pitchFamily="18" charset="0"/>
                <a:ea typeface="宋体" panose="02010600030101010101" pitchFamily="2" charset="-122"/>
              </a:rPr>
              <a:t>.</a:t>
            </a:r>
          </a:p>
        </p:txBody>
      </p:sp>
      <p:pic>
        <p:nvPicPr>
          <p:cNvPr id="19460" name="Picture 4" descr="D:\Marks\other_forms\uri\SQA Course\Process-based qual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69403"/>
            <a:ext cx="8001000" cy="3581400"/>
          </a:xfrm>
          <a:prstGeom prst="rect">
            <a:avLst/>
          </a:prstGeom>
          <a:noFill/>
          <a:extLst>
            <a:ext uri="{909E8E84-426E-40DD-AFC4-6F175D3DCCD1}">
              <a14:hiddenFill xmlns:a14="http://schemas.microsoft.com/office/drawing/2010/main">
                <a:solidFill>
                  <a:srgbClr val="FFFFFF"/>
                </a:solidFill>
              </a14:hiddenFill>
            </a:ext>
          </a:extLst>
        </p:spPr>
      </p:pic>
      <p:sp>
        <p:nvSpPr>
          <p:cNvPr id="19461" name="Text Box 5"/>
          <p:cNvSpPr txBox="1">
            <a:spLocks noChangeArrowheads="1"/>
          </p:cNvSpPr>
          <p:nvPr/>
        </p:nvSpPr>
        <p:spPr bwMode="auto">
          <a:xfrm>
            <a:off x="284639" y="5188803"/>
            <a:ext cx="86307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latin typeface="Cambria" panose="02040503050406030204" pitchFamily="18" charset="0"/>
                <a:ea typeface="宋体" panose="02010600030101010101" pitchFamily="2" charset="-122"/>
              </a:rPr>
              <a:t>This is the factory approach.  It doesn’t work because software is</a:t>
            </a:r>
          </a:p>
          <a:p>
            <a:r>
              <a:rPr lang="en-US" altLang="zh-CN" dirty="0">
                <a:latin typeface="Cambria" panose="02040503050406030204" pitchFamily="18" charset="0"/>
                <a:ea typeface="宋体" panose="02010600030101010101" pitchFamily="2" charset="-122"/>
              </a:rPr>
              <a:t> </a:t>
            </a:r>
            <a:r>
              <a:rPr lang="en-US" altLang="zh-CN" b="1" dirty="0">
                <a:latin typeface="Cambria" panose="02040503050406030204" pitchFamily="18" charset="0"/>
                <a:ea typeface="宋体" panose="02010600030101010101" pitchFamily="2" charset="-122"/>
              </a:rPr>
              <a:t>designed</a:t>
            </a:r>
            <a:r>
              <a:rPr lang="en-US" altLang="zh-CN" dirty="0">
                <a:latin typeface="Cambria" panose="02040503050406030204" pitchFamily="18" charset="0"/>
                <a:ea typeface="宋体" panose="02010600030101010101" pitchFamily="2" charset="-122"/>
              </a:rPr>
              <a:t> rather then </a:t>
            </a:r>
            <a:r>
              <a:rPr lang="en-US" altLang="zh-CN" b="1" dirty="0">
                <a:latin typeface="Cambria" panose="02040503050406030204" pitchFamily="18" charset="0"/>
                <a:ea typeface="宋体" panose="02010600030101010101" pitchFamily="2" charset="-122"/>
              </a:rPr>
              <a:t>manufactured</a:t>
            </a:r>
            <a:r>
              <a:rPr lang="en-US" altLang="zh-CN" dirty="0">
                <a:latin typeface="Cambria" panose="02040503050406030204" pitchFamily="18" charset="0"/>
                <a:ea typeface="宋体" panose="02010600030101010101" pitchFamily="2" charset="-122"/>
              </a:rPr>
              <a:t>.</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91880" y="172440"/>
              <a:ext cx="8436960" cy="5223960"/>
            </p14:xfrm>
          </p:contentPart>
        </mc:Choice>
        <mc:Fallback>
          <p:pic>
            <p:nvPicPr>
              <p:cNvPr id="2" name="墨迹 1"/>
              <p:cNvPicPr/>
              <p:nvPr/>
            </p:nvPicPr>
            <p:blipFill>
              <a:blip r:embed="rId4"/>
              <a:stretch>
                <a:fillRect/>
              </a:stretch>
            </p:blipFill>
            <p:spPr>
              <a:xfrm>
                <a:off x="182160" y="163440"/>
                <a:ext cx="8453880" cy="5240160"/>
              </a:xfrm>
              <a:prstGeom prst="rect">
                <a:avLst/>
              </a:prstGeom>
            </p:spPr>
          </p:pic>
        </mc:Fallback>
      </mc:AlternateContent>
    </p:spTree>
    <p:extLst>
      <p:ext uri="{BB962C8B-B14F-4D97-AF65-F5344CB8AC3E}">
        <p14:creationId xmlns:p14="http://schemas.microsoft.com/office/powerpoint/2010/main" val="9878441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482" name="Rectangle 2"/>
          <p:cNvSpPr>
            <a:spLocks noGrp="1" noChangeArrowheads="1"/>
          </p:cNvSpPr>
          <p:nvPr>
            <p:ph type="title"/>
          </p:nvPr>
        </p:nvSpPr>
        <p:spPr>
          <a:xfrm>
            <a:off x="1219200" y="228600"/>
            <a:ext cx="9144000" cy="1143000"/>
          </a:xfrm>
        </p:spPr>
        <p:txBody>
          <a:bodyPr/>
          <a:lstStyle/>
          <a:p>
            <a:r>
              <a:rPr lang="en-US" altLang="zh-CN" sz="2400" b="1" u="sng" dirty="0">
                <a:latin typeface="Cambria" panose="02040503050406030204" pitchFamily="18" charset="0"/>
                <a:ea typeface="宋体" panose="02010600030101010101" pitchFamily="2" charset="-122"/>
              </a:rPr>
              <a:t>Process and Product Quality Creative Approach</a:t>
            </a:r>
          </a:p>
        </p:txBody>
      </p:sp>
      <p:sp>
        <p:nvSpPr>
          <p:cNvPr id="20483" name="Text Box 3"/>
          <p:cNvSpPr txBox="1">
            <a:spLocks noChangeArrowheads="1"/>
          </p:cNvSpPr>
          <p:nvPr/>
        </p:nvSpPr>
        <p:spPr bwMode="auto">
          <a:xfrm>
            <a:off x="228600" y="1102850"/>
            <a:ext cx="8839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Quality Improvement</a:t>
            </a:r>
            <a:r>
              <a:rPr lang="en-US" altLang="zh-CN" sz="2000" dirty="0">
                <a:latin typeface="Cambria" panose="02040503050406030204" pitchFamily="18" charset="0"/>
                <a:ea typeface="宋体" panose="02010600030101010101" pitchFamily="2" charset="-122"/>
                <a:cs typeface="Times New Roman" panose="02020603050405020304" pitchFamily="18" charset="0"/>
              </a:rPr>
              <a:t> – identifying good quality products,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examining the processes used to develop these products, and then</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generalizing these processes so that they can be applied everywhere</a:t>
            </a:r>
            <a:endParaRPr lang="en-US" altLang="zh-CN" sz="2000" dirty="0">
              <a:latin typeface="Cambria" panose="02040503050406030204" pitchFamily="18" charset="0"/>
              <a:ea typeface="宋体" panose="02010600030101010101" pitchFamily="2" charset="-122"/>
            </a:endParaRPr>
          </a:p>
        </p:txBody>
      </p:sp>
      <p:pic>
        <p:nvPicPr>
          <p:cNvPr id="20496" name="Picture 16" descr="D:\Marks\other_forms\uri\SQA Course\SQA proce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18802"/>
            <a:ext cx="6858000" cy="455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6265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602" name="Rectangle 2"/>
          <p:cNvSpPr>
            <a:spLocks noGrp="1" noChangeArrowheads="1"/>
          </p:cNvSpPr>
          <p:nvPr>
            <p:ph type="title"/>
          </p:nvPr>
        </p:nvSpPr>
        <p:spPr>
          <a:xfrm>
            <a:off x="1219200" y="228600"/>
            <a:ext cx="9144000" cy="1143000"/>
          </a:xfrm>
        </p:spPr>
        <p:txBody>
          <a:bodyPr/>
          <a:lstStyle/>
          <a:p>
            <a:pPr algn="l"/>
            <a:r>
              <a:rPr lang="en-US" altLang="zh-CN" b="1" u="sng" dirty="0">
                <a:latin typeface="Cambria" panose="02040503050406030204" pitchFamily="18" charset="0"/>
                <a:ea typeface="宋体" panose="02010600030101010101" pitchFamily="2" charset="-122"/>
              </a:rPr>
              <a:t>Continuity and Independence of SQA</a:t>
            </a:r>
          </a:p>
        </p:txBody>
      </p:sp>
      <p:sp>
        <p:nvSpPr>
          <p:cNvPr id="25603" name="Text Box 3"/>
          <p:cNvSpPr txBox="1">
            <a:spLocks noChangeArrowheads="1"/>
          </p:cNvSpPr>
          <p:nvPr/>
        </p:nvSpPr>
        <p:spPr bwMode="auto">
          <a:xfrm>
            <a:off x="152400" y="1752600"/>
            <a:ext cx="88392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latin typeface="Cambria" panose="02040503050406030204" pitchFamily="18" charset="0"/>
                <a:ea typeface="宋体" panose="02010600030101010101" pitchFamily="2" charset="-122"/>
                <a:cs typeface="Times New Roman" panose="02020603050405020304" pitchFamily="18" charset="0"/>
              </a:rPr>
              <a:t>• Software Quality Assurance team must be independent in order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to take </a:t>
            </a:r>
            <a:r>
              <a:rPr lang="en-US" altLang="zh-CN" sz="2000" dirty="0">
                <a:latin typeface="Cambria" panose="02040503050406030204" pitchFamily="18" charset="0"/>
                <a:ea typeface="宋体" panose="02010600030101010101" pitchFamily="2" charset="-122"/>
                <a:cs typeface="Times New Roman" panose="02020603050405020304" pitchFamily="18" charset="0"/>
              </a:rPr>
              <a:t>an objective view of the process and report problems to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senior management </a:t>
            </a:r>
            <a:r>
              <a:rPr lang="en-US" altLang="zh-CN" sz="2000" dirty="0">
                <a:latin typeface="Cambria" panose="02040503050406030204" pitchFamily="18" charset="0"/>
                <a:ea typeface="宋体" panose="02010600030101010101" pitchFamily="2" charset="-122"/>
                <a:cs typeface="Times New Roman" panose="02020603050405020304" pitchFamily="18" charset="0"/>
              </a:rPr>
              <a:t>directly</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If prescribed process is inappropriate for the type of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software product </a:t>
            </a:r>
            <a:r>
              <a:rPr lang="en-US" altLang="zh-CN" sz="2000" dirty="0">
                <a:latin typeface="Cambria" panose="02040503050406030204" pitchFamily="18" charset="0"/>
                <a:ea typeface="宋体" panose="02010600030101010101" pitchFamily="2" charset="-122"/>
                <a:cs typeface="Times New Roman" panose="02020603050405020304" pitchFamily="18" charset="0"/>
              </a:rPr>
              <a:t>which is being developed, then it should be tailored</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The standards must be upheld no matter how small the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task. Prototyping </a:t>
            </a:r>
            <a:r>
              <a:rPr lang="en-US" altLang="zh-CN" sz="2000" dirty="0">
                <a:latin typeface="Cambria" panose="02040503050406030204" pitchFamily="18" charset="0"/>
                <a:ea typeface="宋体" panose="02010600030101010101" pitchFamily="2" charset="-122"/>
                <a:cs typeface="Times New Roman" panose="02020603050405020304" pitchFamily="18" charset="0"/>
              </a:rPr>
              <a:t>doesn’t mean no standards.  It means tailored standards.</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Quality is </a:t>
            </a:r>
            <a:r>
              <a:rPr lang="en-US" altLang="zh-CN" sz="2000" b="1" u="sng" dirty="0">
                <a:latin typeface="Cambria" panose="02040503050406030204" pitchFamily="18" charset="0"/>
                <a:ea typeface="宋体" panose="02010600030101010101" pitchFamily="2" charset="-122"/>
                <a:cs typeface="Times New Roman" panose="02020603050405020304" pitchFamily="18" charset="0"/>
              </a:rPr>
              <a:t>FREE</a:t>
            </a:r>
            <a:r>
              <a:rPr lang="en-US" altLang="zh-CN" sz="2000" dirty="0">
                <a:latin typeface="Cambria" panose="02040503050406030204" pitchFamily="18" charset="0"/>
                <a:ea typeface="宋体" panose="02010600030101010101" pitchFamily="2" charset="-122"/>
                <a:cs typeface="Times New Roman" panose="02020603050405020304" pitchFamily="18" charset="0"/>
              </a:rPr>
              <a:t>, if it’s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Everyone’s Responsibility</a:t>
            </a:r>
            <a:r>
              <a:rPr lang="en-US" altLang="zh-CN" sz="2000" dirty="0">
                <a:latin typeface="Cambria" panose="02040503050406030204" pitchFamily="18" charset="0"/>
                <a:ea typeface="宋体" panose="02010600030101010101" pitchFamily="2" charset="-122"/>
                <a:cs typeface="Times New Roman" panose="02020603050405020304" pitchFamily="18" charset="0"/>
              </a:rPr>
              <a:t>!</a:t>
            </a:r>
            <a:endParaRPr lang="en-US" altLang="zh-CN" sz="2000"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149561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6626" name="Rectangle 2"/>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Software Quality Planning</a:t>
            </a:r>
          </a:p>
        </p:txBody>
      </p:sp>
      <p:sp>
        <p:nvSpPr>
          <p:cNvPr id="26627" name="Rectangle 3"/>
          <p:cNvSpPr>
            <a:spLocks noGrp="1" noChangeArrowheads="1"/>
          </p:cNvSpPr>
          <p:nvPr>
            <p:ph type="subTitle" idx="1"/>
          </p:nvPr>
        </p:nvSpPr>
        <p:spPr>
          <a:xfrm>
            <a:off x="1371600" y="3886200"/>
            <a:ext cx="6400800" cy="1752600"/>
          </a:xfrm>
        </p:spPr>
        <p:txBody>
          <a:bodyPr/>
          <a:lstStyle/>
          <a:p>
            <a:r>
              <a:rPr lang="en-US" altLang="zh-CN" sz="3200">
                <a:latin typeface="Cambria" panose="02040503050406030204" pitchFamily="18" charset="0"/>
                <a:ea typeface="宋体" panose="02010600030101010101" pitchFamily="2" charset="-122"/>
              </a:rPr>
              <a:t>Element II</a:t>
            </a:r>
          </a:p>
        </p:txBody>
      </p:sp>
    </p:spTree>
    <p:extLst>
      <p:ext uri="{BB962C8B-B14F-4D97-AF65-F5344CB8AC3E}">
        <p14:creationId xmlns:p14="http://schemas.microsoft.com/office/powerpoint/2010/main" val="2829251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2770" name="Rectangle 2"/>
          <p:cNvSpPr>
            <a:spLocks noGrp="1" noChangeArrowheads="1"/>
          </p:cNvSpPr>
          <p:nvPr>
            <p:ph type="title"/>
          </p:nvPr>
        </p:nvSpPr>
        <p:spPr>
          <a:xfrm>
            <a:off x="762000" y="152400"/>
            <a:ext cx="9144000" cy="914400"/>
          </a:xfrm>
        </p:spPr>
        <p:txBody>
          <a:bodyPr/>
          <a:lstStyle/>
          <a:p>
            <a:pPr algn="l"/>
            <a:r>
              <a:rPr lang="en-US" altLang="zh-CN" sz="3600" b="1" u="sng" dirty="0">
                <a:latin typeface="Cambria" panose="02040503050406030204" pitchFamily="18" charset="0"/>
                <a:ea typeface="宋体" panose="02010600030101010101" pitchFamily="2" charset="-122"/>
              </a:rPr>
              <a:t>Software Quality Plan</a:t>
            </a:r>
          </a:p>
        </p:txBody>
      </p:sp>
      <p:sp>
        <p:nvSpPr>
          <p:cNvPr id="32771" name="Rectangle 3"/>
          <p:cNvSpPr>
            <a:spLocks noGrp="1" noChangeArrowheads="1"/>
          </p:cNvSpPr>
          <p:nvPr>
            <p:ph type="body" idx="1"/>
          </p:nvPr>
        </p:nvSpPr>
        <p:spPr>
          <a:xfrm>
            <a:off x="152400" y="1447800"/>
            <a:ext cx="8763000" cy="5638800"/>
          </a:xfrm>
        </p:spPr>
        <p:txBody>
          <a:bodyPr/>
          <a:lstStyle/>
          <a:p>
            <a:pPr>
              <a:lnSpc>
                <a:spcPct val="90000"/>
              </a:lnSpc>
            </a:pPr>
            <a:r>
              <a:rPr lang="en-US" altLang="zh-CN" sz="2000" b="1" dirty="0">
                <a:solidFill>
                  <a:schemeClr val="tx1"/>
                </a:solidFill>
                <a:latin typeface="Cambria" panose="02040503050406030204" pitchFamily="18" charset="0"/>
                <a:ea typeface="宋体" panose="02010600030101010101" pitchFamily="2" charset="-122"/>
              </a:rPr>
              <a:t>Tailoring</a:t>
            </a:r>
            <a:r>
              <a:rPr lang="en-US" altLang="zh-CN" sz="2000" dirty="0">
                <a:solidFill>
                  <a:schemeClr val="tx1"/>
                </a:solidFill>
                <a:latin typeface="Cambria" panose="02040503050406030204" pitchFamily="18" charset="0"/>
                <a:ea typeface="宋体" panose="02010600030101010101" pitchFamily="2" charset="-122"/>
              </a:rPr>
              <a:t> - SQP should select those organizational standards that are appropriate to a particular </a:t>
            </a:r>
            <a:r>
              <a:rPr lang="en-US" altLang="zh-CN" sz="2000" dirty="0" smtClean="0">
                <a:solidFill>
                  <a:schemeClr val="tx1"/>
                </a:solidFill>
                <a:latin typeface="Cambria" panose="02040503050406030204" pitchFamily="18" charset="0"/>
                <a:ea typeface="宋体" panose="02010600030101010101" pitchFamily="2" charset="-122"/>
              </a:rPr>
              <a:t>product</a:t>
            </a:r>
          </a:p>
          <a:p>
            <a:pPr>
              <a:lnSpc>
                <a:spcPct val="90000"/>
              </a:lnSpc>
            </a:pPr>
            <a:endParaRPr lang="en-US" altLang="zh-CN" sz="2000" dirty="0">
              <a:solidFill>
                <a:schemeClr val="tx1"/>
              </a:solidFill>
              <a:latin typeface="Cambria" panose="02040503050406030204" pitchFamily="18" charset="0"/>
              <a:ea typeface="宋体" panose="02010600030101010101" pitchFamily="2" charset="-122"/>
            </a:endParaRPr>
          </a:p>
          <a:p>
            <a:pPr>
              <a:lnSpc>
                <a:spcPct val="90000"/>
              </a:lnSpc>
            </a:pPr>
            <a:r>
              <a:rPr lang="en-US" altLang="zh-CN" sz="2000" b="1" dirty="0">
                <a:solidFill>
                  <a:schemeClr val="tx1"/>
                </a:solidFill>
                <a:latin typeface="Cambria" panose="02040503050406030204" pitchFamily="18" charset="0"/>
                <a:ea typeface="宋体" panose="02010600030101010101" pitchFamily="2" charset="-122"/>
              </a:rPr>
              <a:t>Standardization</a:t>
            </a:r>
            <a:r>
              <a:rPr lang="en-US" altLang="zh-CN" sz="2000" dirty="0">
                <a:solidFill>
                  <a:schemeClr val="tx1"/>
                </a:solidFill>
                <a:latin typeface="Cambria" panose="02040503050406030204" pitchFamily="18" charset="0"/>
                <a:ea typeface="宋体" panose="02010600030101010101" pitchFamily="2" charset="-122"/>
              </a:rPr>
              <a:t> - SQP should use (call out) only approved organizational process and product </a:t>
            </a:r>
            <a:r>
              <a:rPr lang="en-US" altLang="zh-CN" sz="2000" dirty="0" smtClean="0">
                <a:solidFill>
                  <a:schemeClr val="tx1"/>
                </a:solidFill>
                <a:latin typeface="Cambria" panose="02040503050406030204" pitchFamily="18" charset="0"/>
                <a:ea typeface="宋体" panose="02010600030101010101" pitchFamily="2" charset="-122"/>
              </a:rPr>
              <a:t>standards</a:t>
            </a:r>
            <a:endParaRPr lang="en-US" altLang="zh-CN" sz="2000" dirty="0">
              <a:solidFill>
                <a:schemeClr val="tx1"/>
              </a:solidFill>
              <a:latin typeface="Cambria" panose="02040503050406030204" pitchFamily="18" charset="0"/>
              <a:ea typeface="宋体" panose="02010600030101010101" pitchFamily="2" charset="-122"/>
            </a:endParaRPr>
          </a:p>
          <a:p>
            <a:pPr>
              <a:lnSpc>
                <a:spcPct val="90000"/>
              </a:lnSpc>
            </a:pPr>
            <a:r>
              <a:rPr lang="en-US" altLang="zh-CN" sz="2000" dirty="0">
                <a:solidFill>
                  <a:schemeClr val="tx1"/>
                </a:solidFill>
                <a:latin typeface="Cambria" panose="02040503050406030204" pitchFamily="18" charset="0"/>
                <a:ea typeface="宋体" panose="02010600030101010101" pitchFamily="2" charset="-122"/>
              </a:rPr>
              <a:t>If new standards are required a quality improvement should be </a:t>
            </a:r>
            <a:r>
              <a:rPr lang="en-US" altLang="zh-CN" sz="2000" dirty="0" smtClean="0">
                <a:solidFill>
                  <a:schemeClr val="tx1"/>
                </a:solidFill>
                <a:latin typeface="Cambria" panose="02040503050406030204" pitchFamily="18" charset="0"/>
                <a:ea typeface="宋体" panose="02010600030101010101" pitchFamily="2" charset="-122"/>
              </a:rPr>
              <a:t>initiated</a:t>
            </a:r>
          </a:p>
          <a:p>
            <a:pPr>
              <a:lnSpc>
                <a:spcPct val="90000"/>
              </a:lnSpc>
            </a:pPr>
            <a:endParaRPr lang="en-US" altLang="zh-CN" sz="2000" dirty="0">
              <a:solidFill>
                <a:schemeClr val="tx1"/>
              </a:solidFill>
              <a:latin typeface="Cambria" panose="02040503050406030204" pitchFamily="18" charset="0"/>
              <a:ea typeface="宋体" panose="02010600030101010101" pitchFamily="2" charset="-122"/>
            </a:endParaRPr>
          </a:p>
          <a:p>
            <a:pPr>
              <a:lnSpc>
                <a:spcPct val="90000"/>
              </a:lnSpc>
            </a:pPr>
            <a:r>
              <a:rPr lang="en-US" altLang="zh-CN" sz="2000" b="1" dirty="0">
                <a:solidFill>
                  <a:schemeClr val="tx1"/>
                </a:solidFill>
                <a:latin typeface="Cambria" panose="02040503050406030204" pitchFamily="18" charset="0"/>
                <a:ea typeface="宋体" panose="02010600030101010101" pitchFamily="2" charset="-122"/>
              </a:rPr>
              <a:t>Elements</a:t>
            </a:r>
            <a:r>
              <a:rPr lang="en-US" altLang="zh-CN" sz="2000" dirty="0">
                <a:solidFill>
                  <a:schemeClr val="tx1"/>
                </a:solidFill>
                <a:latin typeface="Cambria" panose="02040503050406030204" pitchFamily="18" charset="0"/>
                <a:ea typeface="宋体" panose="02010600030101010101" pitchFamily="2" charset="-122"/>
              </a:rPr>
              <a:t> - SQP elements are usually based on the ISO-9001 model </a:t>
            </a:r>
            <a:r>
              <a:rPr lang="en-US" altLang="zh-CN" sz="2000" dirty="0" smtClean="0">
                <a:solidFill>
                  <a:schemeClr val="tx1"/>
                </a:solidFill>
                <a:latin typeface="Cambria" panose="02040503050406030204" pitchFamily="18" charset="0"/>
                <a:ea typeface="宋体" panose="02010600030101010101" pitchFamily="2" charset="-122"/>
              </a:rPr>
              <a:t>elements</a:t>
            </a:r>
          </a:p>
          <a:p>
            <a:pPr>
              <a:lnSpc>
                <a:spcPct val="90000"/>
              </a:lnSpc>
            </a:pPr>
            <a:endParaRPr lang="en-US" altLang="zh-CN" sz="2000" dirty="0">
              <a:solidFill>
                <a:schemeClr val="tx1"/>
              </a:solidFill>
              <a:latin typeface="Cambria" panose="02040503050406030204" pitchFamily="18" charset="0"/>
              <a:ea typeface="宋体" panose="02010600030101010101" pitchFamily="2" charset="-122"/>
            </a:endParaRPr>
          </a:p>
          <a:p>
            <a:pPr>
              <a:lnSpc>
                <a:spcPct val="90000"/>
              </a:lnSpc>
            </a:pPr>
            <a:r>
              <a:rPr lang="en-US" altLang="zh-CN" sz="2000" dirty="0">
                <a:solidFill>
                  <a:schemeClr val="tx1"/>
                </a:solidFill>
                <a:latin typeface="Cambria" panose="02040503050406030204" pitchFamily="18" charset="0"/>
                <a:ea typeface="宋体" panose="02010600030101010101" pitchFamily="2" charset="-122"/>
              </a:rPr>
              <a:t>SQP is not written for software developers.  It’s written for SQE’s as a guide for SQC and for the customer to monitor development activities</a:t>
            </a:r>
          </a:p>
          <a:p>
            <a:pPr>
              <a:lnSpc>
                <a:spcPct val="90000"/>
              </a:lnSpc>
            </a:pPr>
            <a:r>
              <a:rPr lang="en-US" altLang="zh-CN" sz="2000" dirty="0">
                <a:solidFill>
                  <a:schemeClr val="tx1"/>
                </a:solidFill>
                <a:latin typeface="Cambria" panose="02040503050406030204" pitchFamily="18" charset="0"/>
                <a:ea typeface="宋体" panose="02010600030101010101" pitchFamily="2" charset="-122"/>
              </a:rPr>
              <a:t>Things like software production, software product plans and risk management should be defined in SDP, IP</a:t>
            </a:r>
          </a:p>
          <a:p>
            <a:pPr>
              <a:lnSpc>
                <a:spcPct val="90000"/>
              </a:lnSpc>
            </a:pPr>
            <a:r>
              <a:rPr lang="en-US" altLang="zh-CN" sz="2000" dirty="0">
                <a:solidFill>
                  <a:schemeClr val="tx1"/>
                </a:solidFill>
                <a:latin typeface="Cambria" panose="02040503050406030204" pitchFamily="18" charset="0"/>
                <a:ea typeface="宋体" panose="02010600030101010101" pitchFamily="2" charset="-122"/>
              </a:rPr>
              <a:t>Quality Factor’s shouldn’t be sacrificed to achieve efficiency.  Don’t take the job if quality process can’t be upheld </a:t>
            </a:r>
          </a:p>
        </p:txBody>
      </p:sp>
    </p:spTree>
    <p:extLst>
      <p:ext uri="{BB962C8B-B14F-4D97-AF65-F5344CB8AC3E}">
        <p14:creationId xmlns:p14="http://schemas.microsoft.com/office/powerpoint/2010/main" val="1021442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4" name="矩形 3"/>
          <p:cNvSpPr/>
          <p:nvPr/>
        </p:nvSpPr>
        <p:spPr>
          <a:xfrm>
            <a:off x="416822" y="1905000"/>
            <a:ext cx="8157955" cy="3785652"/>
          </a:xfrm>
          <a:prstGeom prst="rect">
            <a:avLst/>
          </a:prstGeom>
        </p:spPr>
        <p:txBody>
          <a:bodyPr wrap="square">
            <a:spAutoFit/>
          </a:bodyPr>
          <a:lstStyle/>
          <a:p>
            <a:r>
              <a:rPr lang="en-US" altLang="zh-CN" dirty="0">
                <a:solidFill>
                  <a:srgbClr val="132584"/>
                </a:solidFill>
                <a:latin typeface="Cambria" panose="02040503050406030204" pitchFamily="18" charset="0"/>
              </a:rPr>
              <a:t>Week 1:            The basic concepts and theories of testing</a:t>
            </a:r>
          </a:p>
          <a:p>
            <a:r>
              <a:rPr lang="en-US" altLang="zh-CN" dirty="0">
                <a:solidFill>
                  <a:srgbClr val="132584"/>
                </a:solidFill>
                <a:latin typeface="Cambria" panose="02040503050406030204" pitchFamily="18" charset="0"/>
              </a:rPr>
              <a:t>Week 2-3:        Principles of Testing</a:t>
            </a:r>
          </a:p>
          <a:p>
            <a:r>
              <a:rPr lang="en-US" altLang="zh-CN" dirty="0">
                <a:solidFill>
                  <a:srgbClr val="132584"/>
                </a:solidFill>
                <a:latin typeface="Cambria" panose="02040503050406030204" pitchFamily="18" charset="0"/>
              </a:rPr>
              <a:t>Week 4-5:        Test Cases &amp; Black Box Testing</a:t>
            </a:r>
          </a:p>
          <a:p>
            <a:r>
              <a:rPr lang="en-US" altLang="zh-CN" dirty="0">
                <a:solidFill>
                  <a:srgbClr val="132584"/>
                </a:solidFill>
                <a:latin typeface="Cambria" panose="02040503050406030204" pitchFamily="18" charset="0"/>
              </a:rPr>
              <a:t>Week 6-9:        White Box Testing</a:t>
            </a:r>
          </a:p>
          <a:p>
            <a:r>
              <a:rPr lang="en-US" altLang="zh-CN" dirty="0">
                <a:solidFill>
                  <a:srgbClr val="133984"/>
                </a:solidFill>
                <a:latin typeface="Cambria" panose="02040503050406030204" pitchFamily="18" charset="0"/>
              </a:rPr>
              <a:t>Week 10-11:	Integration Testing </a:t>
            </a:r>
          </a:p>
          <a:p>
            <a:r>
              <a:rPr lang="en-US" altLang="zh-CN" dirty="0">
                <a:solidFill>
                  <a:schemeClr val="accent6"/>
                </a:solidFill>
                <a:latin typeface="Cambria" panose="02040503050406030204" pitchFamily="18" charset="0"/>
              </a:rPr>
              <a:t>Week 12</a:t>
            </a:r>
            <a:r>
              <a:rPr lang="zh-CN" altLang="en-US" dirty="0">
                <a:solidFill>
                  <a:schemeClr val="accent6"/>
                </a:solidFill>
                <a:latin typeface="Cambria" panose="02040503050406030204" pitchFamily="18" charset="0"/>
              </a:rPr>
              <a:t>：</a:t>
            </a:r>
            <a:r>
              <a:rPr lang="en-US" altLang="zh-CN" dirty="0">
                <a:solidFill>
                  <a:schemeClr val="accent6"/>
                </a:solidFill>
                <a:latin typeface="Cambria" panose="02040503050406030204" pitchFamily="18" charset="0"/>
              </a:rPr>
              <a:t>	Usability Testing and System Testing</a:t>
            </a:r>
          </a:p>
          <a:p>
            <a:r>
              <a:rPr lang="en-US" altLang="zh-CN" dirty="0">
                <a:solidFill>
                  <a:srgbClr val="132584"/>
                </a:solidFill>
                <a:latin typeface="Cambria" panose="02040503050406030204" pitchFamily="18" charset="0"/>
              </a:rPr>
              <a:t>Week 13:	System Testing and Security Testing </a:t>
            </a:r>
          </a:p>
          <a:p>
            <a:r>
              <a:rPr lang="en-US" altLang="zh-CN" dirty="0" smtClean="0">
                <a:solidFill>
                  <a:srgbClr val="FF0000"/>
                </a:solidFill>
                <a:latin typeface="Cambria" panose="02040503050406030204" pitchFamily="18" charset="0"/>
              </a:rPr>
              <a:t>Week 14:</a:t>
            </a:r>
            <a:r>
              <a:rPr lang="en-US" altLang="zh-CN" dirty="0" smtClean="0">
                <a:solidFill>
                  <a:srgbClr val="FF0000"/>
                </a:solidFill>
                <a:latin typeface="Cambria" panose="02040503050406030204" pitchFamily="18" charset="0"/>
              </a:rPr>
              <a:t>	Quality Assurance in General</a:t>
            </a:r>
            <a:endParaRPr lang="en-US" altLang="zh-CN" dirty="0">
              <a:solidFill>
                <a:srgbClr val="FF0000"/>
              </a:solidFill>
              <a:latin typeface="Cambria" panose="02040503050406030204" pitchFamily="18" charset="0"/>
            </a:endParaRPr>
          </a:p>
          <a:p>
            <a:endParaRPr lang="en-US" altLang="zh-CN" dirty="0">
              <a:solidFill>
                <a:srgbClr val="FF0000"/>
              </a:solidFill>
              <a:latin typeface="Cambria" panose="02040503050406030204" pitchFamily="18" charset="0"/>
            </a:endParaRPr>
          </a:p>
          <a:p>
            <a:endParaRPr lang="en-US" altLang="zh-CN" dirty="0" smtClean="0">
              <a:solidFill>
                <a:srgbClr val="132584"/>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2695320" y="4532760"/>
              <a:ext cx="3200040" cy="456480"/>
            </p14:xfrm>
          </p:contentPart>
        </mc:Choice>
        <mc:Fallback>
          <p:pic>
            <p:nvPicPr>
              <p:cNvPr id="2" name="墨迹 1"/>
              <p:cNvPicPr/>
              <p:nvPr/>
            </p:nvPicPr>
            <p:blipFill>
              <a:blip r:embed="rId4"/>
              <a:stretch>
                <a:fillRect/>
              </a:stretch>
            </p:blipFill>
            <p:spPr>
              <a:xfrm>
                <a:off x="2686320" y="4522320"/>
                <a:ext cx="3220920" cy="477000"/>
              </a:xfrm>
              <a:prstGeom prst="rect">
                <a:avLst/>
              </a:prstGeom>
            </p:spPr>
          </p:pic>
        </mc:Fallback>
      </mc:AlternateContent>
    </p:spTree>
    <p:extLst>
      <p:ext uri="{BB962C8B-B14F-4D97-AF65-F5344CB8AC3E}">
        <p14:creationId xmlns:p14="http://schemas.microsoft.com/office/powerpoint/2010/main" val="42609749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1986" name="Rectangle 2"/>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Software Quality Control</a:t>
            </a:r>
          </a:p>
        </p:txBody>
      </p:sp>
      <p:sp>
        <p:nvSpPr>
          <p:cNvPr id="41987" name="Rectangle 3"/>
          <p:cNvSpPr>
            <a:spLocks noGrp="1" noChangeArrowheads="1"/>
          </p:cNvSpPr>
          <p:nvPr>
            <p:ph type="subTitle" idx="1"/>
          </p:nvPr>
        </p:nvSpPr>
        <p:spPr>
          <a:xfrm>
            <a:off x="1371600" y="3886200"/>
            <a:ext cx="6400800" cy="1752600"/>
          </a:xfrm>
        </p:spPr>
        <p:txBody>
          <a:bodyPr/>
          <a:lstStyle/>
          <a:p>
            <a:r>
              <a:rPr lang="en-US" altLang="zh-CN" sz="3200">
                <a:latin typeface="Cambria" panose="02040503050406030204" pitchFamily="18" charset="0"/>
                <a:ea typeface="宋体" panose="02010600030101010101" pitchFamily="2" charset="-122"/>
              </a:rPr>
              <a:t>Element III</a:t>
            </a:r>
          </a:p>
        </p:txBody>
      </p:sp>
    </p:spTree>
    <p:extLst>
      <p:ext uri="{BB962C8B-B14F-4D97-AF65-F5344CB8AC3E}">
        <p14:creationId xmlns:p14="http://schemas.microsoft.com/office/powerpoint/2010/main" val="3705932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3794" name="Rectangle 2"/>
          <p:cNvSpPr>
            <a:spLocks noGrp="1" noChangeArrowheads="1"/>
          </p:cNvSpPr>
          <p:nvPr>
            <p:ph type="title"/>
          </p:nvPr>
        </p:nvSpPr>
        <p:spPr>
          <a:xfrm>
            <a:off x="1295400" y="228600"/>
            <a:ext cx="9144000" cy="1143000"/>
          </a:xfrm>
        </p:spPr>
        <p:txBody>
          <a:bodyPr/>
          <a:lstStyle/>
          <a:p>
            <a:pPr algn="l"/>
            <a:r>
              <a:rPr lang="en-US" altLang="zh-CN" b="1" u="sng" dirty="0">
                <a:latin typeface="Cambria" panose="02040503050406030204" pitchFamily="18" charset="0"/>
                <a:ea typeface="宋体" panose="02010600030101010101" pitchFamily="2" charset="-122"/>
              </a:rPr>
              <a:t>Methods of Software Quality Control</a:t>
            </a:r>
            <a:endParaRPr lang="en-US" altLang="zh-CN" sz="2000" dirty="0">
              <a:latin typeface="Cambria" panose="02040503050406030204" pitchFamily="18" charset="0"/>
              <a:ea typeface="宋体" panose="02010600030101010101" pitchFamily="2" charset="-122"/>
            </a:endParaRPr>
          </a:p>
        </p:txBody>
      </p:sp>
      <p:sp>
        <p:nvSpPr>
          <p:cNvPr id="33795" name="Text Box 3"/>
          <p:cNvSpPr txBox="1">
            <a:spLocks noChangeArrowheads="1"/>
          </p:cNvSpPr>
          <p:nvPr/>
        </p:nvSpPr>
        <p:spPr bwMode="auto">
          <a:xfrm>
            <a:off x="228600" y="1066800"/>
            <a:ext cx="8915400"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latin typeface="Cambria" panose="02040503050406030204" pitchFamily="18" charset="0"/>
                <a:ea typeface="宋体" panose="02010600030101010101" pitchFamily="2" charset="-122"/>
              </a:rPr>
              <a:t>SQC</a:t>
            </a:r>
            <a:r>
              <a:rPr lang="en-US" altLang="zh-CN" sz="2000" dirty="0">
                <a:latin typeface="Cambria" panose="02040503050406030204" pitchFamily="18" charset="0"/>
                <a:ea typeface="宋体" panose="02010600030101010101" pitchFamily="2" charset="-122"/>
              </a:rPr>
              <a:t> involves overseeing the software development process to ensure that the</a:t>
            </a:r>
          </a:p>
          <a:p>
            <a:r>
              <a:rPr lang="en-US" altLang="zh-CN" sz="2000" dirty="0">
                <a:latin typeface="Cambria" panose="02040503050406030204" pitchFamily="18" charset="0"/>
                <a:ea typeface="宋体" panose="02010600030101010101" pitchFamily="2" charset="-122"/>
              </a:rPr>
              <a:t>procedures and STD’s are being followed</a:t>
            </a:r>
          </a:p>
          <a:p>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The following activities constitute SQC:</a:t>
            </a:r>
          </a:p>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Quality Reviews</a:t>
            </a:r>
            <a:r>
              <a:rPr lang="en-US" altLang="zh-CN" sz="2000" dirty="0">
                <a:latin typeface="Cambria" panose="02040503050406030204" pitchFamily="18" charset="0"/>
                <a:ea typeface="宋体" panose="02010600030101010101" pitchFamily="2" charset="-122"/>
              </a:rPr>
              <a:t> - in-process reviews of processes and products</a:t>
            </a:r>
          </a:p>
          <a:p>
            <a:r>
              <a:rPr lang="en-US" altLang="zh-CN" sz="2000" b="1" dirty="0">
                <a:latin typeface="Cambria" panose="02040503050406030204" pitchFamily="18" charset="0"/>
                <a:ea typeface="宋体" panose="02010600030101010101" pitchFamily="2" charset="-122"/>
              </a:rPr>
              <a:t>Reviews </a:t>
            </a:r>
            <a:r>
              <a:rPr lang="en-US" altLang="zh-CN" sz="2000" dirty="0">
                <a:latin typeface="Cambria" panose="02040503050406030204" pitchFamily="18" charset="0"/>
                <a:ea typeface="宋体" panose="02010600030101010101" pitchFamily="2" charset="-122"/>
              </a:rPr>
              <a:t>are the </a:t>
            </a:r>
            <a:r>
              <a:rPr lang="en-US" altLang="zh-CN" sz="2000" b="1" dirty="0">
                <a:latin typeface="Cambria" panose="02040503050406030204" pitchFamily="18" charset="0"/>
                <a:ea typeface="宋体" panose="02010600030101010101" pitchFamily="2" charset="-122"/>
              </a:rPr>
              <a:t>most widely used method</a:t>
            </a:r>
            <a:r>
              <a:rPr lang="en-US" altLang="zh-CN" sz="2000" dirty="0">
                <a:latin typeface="Cambria" panose="02040503050406030204" pitchFamily="18" charset="0"/>
                <a:ea typeface="宋体" panose="02010600030101010101" pitchFamily="2" charset="-122"/>
              </a:rPr>
              <a:t> of </a:t>
            </a:r>
            <a:r>
              <a:rPr lang="en-US" altLang="zh-CN" sz="2000" b="1" dirty="0">
                <a:latin typeface="Cambria" panose="02040503050406030204" pitchFamily="18" charset="0"/>
                <a:ea typeface="宋体" panose="02010600030101010101" pitchFamily="2" charset="-122"/>
              </a:rPr>
              <a:t>validating</a:t>
            </a:r>
            <a:r>
              <a:rPr lang="en-US" altLang="zh-CN" sz="2000" dirty="0">
                <a:latin typeface="Cambria" panose="02040503050406030204" pitchFamily="18" charset="0"/>
                <a:ea typeface="宋体" panose="02010600030101010101" pitchFamily="2" charset="-122"/>
              </a:rPr>
              <a:t>  the quality of processes and products.  Reviews make </a:t>
            </a:r>
            <a:r>
              <a:rPr lang="en-US" altLang="zh-CN" sz="2000" b="1" dirty="0">
                <a:latin typeface="Cambria" panose="02040503050406030204" pitchFamily="18" charset="0"/>
                <a:ea typeface="宋体" panose="02010600030101010101" pitchFamily="2" charset="-122"/>
              </a:rPr>
              <a:t>quality</a:t>
            </a:r>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everyone's responsibility</a:t>
            </a:r>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Quality </a:t>
            </a:r>
            <a:r>
              <a:rPr lang="en-US" altLang="zh-CN" sz="2000" dirty="0">
                <a:latin typeface="Cambria" panose="02040503050406030204" pitchFamily="18" charset="0"/>
                <a:ea typeface="宋体" panose="02010600030101010101" pitchFamily="2" charset="-122"/>
              </a:rPr>
              <a:t>must be</a:t>
            </a:r>
            <a:r>
              <a:rPr lang="en-US" altLang="zh-CN" sz="2000" b="1" dirty="0">
                <a:latin typeface="Cambria" panose="02040503050406030204" pitchFamily="18" charset="0"/>
                <a:ea typeface="宋体" panose="02010600030101010101" pitchFamily="2" charset="-122"/>
              </a:rPr>
              <a:t> built-in.  </a:t>
            </a:r>
            <a:r>
              <a:rPr lang="en-US" altLang="zh-CN" sz="2000" dirty="0">
                <a:latin typeface="Cambria" panose="02040503050406030204" pitchFamily="18" charset="0"/>
                <a:ea typeface="宋体" panose="02010600030101010101" pitchFamily="2" charset="-122"/>
              </a:rPr>
              <a:t>SQE is responsible for writing Quality Engineering Records (QERs) documenting their participation in these reviews.</a:t>
            </a:r>
          </a:p>
          <a:p>
            <a:endParaRPr lang="en-US" altLang="zh-CN" sz="2000" b="1"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Tests</a:t>
            </a:r>
            <a:r>
              <a:rPr lang="en-US" altLang="zh-CN" sz="2000" dirty="0">
                <a:latin typeface="Cambria" panose="02040503050406030204" pitchFamily="18" charset="0"/>
                <a:ea typeface="宋体" panose="02010600030101010101" pitchFamily="2" charset="-122"/>
              </a:rPr>
              <a:t> - end-result verifications of products.  These verifications are conducted after the software has been developed.  Test procedures are followed during conduct of these activities.  SQE is responsible for keeping the logs and some times for writing the test report.</a:t>
            </a:r>
          </a:p>
          <a:p>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Quality Audits</a:t>
            </a:r>
            <a:r>
              <a:rPr lang="en-US" altLang="zh-CN" sz="2000" dirty="0">
                <a:latin typeface="Cambria" panose="02040503050406030204" pitchFamily="18" charset="0"/>
                <a:ea typeface="宋体" panose="02010600030101010101" pitchFamily="2" charset="-122"/>
              </a:rPr>
              <a:t> - in-process verifications of processes.  These audits are conducted periodically (twice a month) to assess compliance to the process STD’s.</a:t>
            </a:r>
          </a:p>
          <a:p>
            <a:r>
              <a:rPr lang="en-US" altLang="zh-CN" sz="2000" dirty="0">
                <a:latin typeface="Cambria" panose="02040503050406030204" pitchFamily="18" charset="0"/>
                <a:ea typeface="宋体" panose="02010600030101010101" pitchFamily="2" charset="-122"/>
              </a:rPr>
              <a:t> </a:t>
            </a:r>
          </a:p>
        </p:txBody>
      </p:sp>
    </p:spTree>
    <p:extLst>
      <p:ext uri="{BB962C8B-B14F-4D97-AF65-F5344CB8AC3E}">
        <p14:creationId xmlns:p14="http://schemas.microsoft.com/office/powerpoint/2010/main" val="40042520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3010" name="Rectangle 2"/>
          <p:cNvSpPr>
            <a:spLocks noGrp="1" noChangeArrowheads="1"/>
          </p:cNvSpPr>
          <p:nvPr>
            <p:ph type="title"/>
          </p:nvPr>
        </p:nvSpPr>
        <p:spPr>
          <a:xfrm>
            <a:off x="1388853"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Quality Reviews</a:t>
            </a:r>
            <a:endParaRPr lang="en-US" altLang="zh-CN" b="1" dirty="0">
              <a:latin typeface="Cambria" panose="02040503050406030204" pitchFamily="18" charset="0"/>
              <a:ea typeface="宋体" panose="02010600030101010101" pitchFamily="2" charset="-122"/>
            </a:endParaRPr>
          </a:p>
        </p:txBody>
      </p:sp>
      <p:sp>
        <p:nvSpPr>
          <p:cNvPr id="43011" name="Text Box 3"/>
          <p:cNvSpPr txBox="1">
            <a:spLocks noChangeArrowheads="1"/>
          </p:cNvSpPr>
          <p:nvPr/>
        </p:nvSpPr>
        <p:spPr bwMode="auto">
          <a:xfrm>
            <a:off x="228600" y="1086196"/>
            <a:ext cx="85344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Peer reviews</a:t>
            </a:r>
            <a:r>
              <a:rPr lang="en-US" altLang="zh-CN" sz="2000" dirty="0">
                <a:latin typeface="Cambria" panose="02040503050406030204" pitchFamily="18" charset="0"/>
                <a:ea typeface="宋体" panose="02010600030101010101" pitchFamily="2" charset="-122"/>
              </a:rPr>
              <a:t> - reviews of processes and products by groups of people.  These reviews require pre-review preparation by all participants.  If a participant is not prepared, then the review is not effective.  This type of review requires participation of the SQE, moderator, recorder, author(s), and one or more critical reviewers.  All issues found during these reviews are documented on AR forms.</a:t>
            </a:r>
          </a:p>
          <a:p>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Walkthroughs</a:t>
            </a:r>
            <a:r>
              <a:rPr lang="en-US" altLang="zh-CN" sz="2000" dirty="0">
                <a:latin typeface="Cambria" panose="02040503050406030204" pitchFamily="18" charset="0"/>
                <a:ea typeface="宋体" panose="02010600030101010101" pitchFamily="2" charset="-122"/>
              </a:rPr>
              <a:t> - reviews of products by groups of people mostly without preparation.  For example a requirements traceability review is a walkthrough.  It involves tracing a requirement from customer requirements to the test procedures.  All issues found during these reviews are documented on CAR forms.</a:t>
            </a:r>
          </a:p>
          <a:p>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rPr>
              <a:t>• </a:t>
            </a:r>
            <a:r>
              <a:rPr lang="en-US" altLang="zh-CN" sz="2000" b="1" dirty="0">
                <a:latin typeface="Cambria" panose="02040503050406030204" pitchFamily="18" charset="0"/>
                <a:ea typeface="宋体" panose="02010600030101010101" pitchFamily="2" charset="-122"/>
              </a:rPr>
              <a:t>Desk inspections</a:t>
            </a:r>
            <a:r>
              <a:rPr lang="en-US" altLang="zh-CN" sz="2000" dirty="0">
                <a:latin typeface="Cambria" panose="02040503050406030204" pitchFamily="18" charset="0"/>
                <a:ea typeface="宋体" panose="02010600030101010101" pitchFamily="2" charset="-122"/>
              </a:rPr>
              <a:t> - reviews of products by individuals.  These reviews involve people reviewing products by themselves (not in a group) and then submitting their comments to the author(s).  The issues found during these reviews are treated in informal manner.</a:t>
            </a:r>
          </a:p>
          <a:p>
            <a:endParaRPr lang="en-US" altLang="zh-CN" sz="2000"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8692996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4034" name="Rectangle 2"/>
          <p:cNvSpPr>
            <a:spLocks noGrp="1" noChangeArrowheads="1"/>
          </p:cNvSpPr>
          <p:nvPr>
            <p:ph type="title"/>
          </p:nvPr>
        </p:nvSpPr>
        <p:spPr>
          <a:xfrm>
            <a:off x="1371600"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Tests</a:t>
            </a:r>
            <a:endParaRPr lang="en-US" altLang="zh-CN" b="1" dirty="0">
              <a:latin typeface="Cambria" panose="02040503050406030204" pitchFamily="18" charset="0"/>
              <a:ea typeface="宋体" panose="02010600030101010101" pitchFamily="2" charset="-122"/>
            </a:endParaRPr>
          </a:p>
        </p:txBody>
      </p:sp>
      <p:sp>
        <p:nvSpPr>
          <p:cNvPr id="44035" name="Text Box 3"/>
          <p:cNvSpPr txBox="1">
            <a:spLocks noChangeArrowheads="1"/>
          </p:cNvSpPr>
          <p:nvPr/>
        </p:nvSpPr>
        <p:spPr bwMode="auto">
          <a:xfrm>
            <a:off x="228600" y="1143000"/>
            <a:ext cx="8686800" cy="506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900">
                <a:latin typeface="Cambria" panose="02040503050406030204" pitchFamily="18" charset="0"/>
                <a:ea typeface="宋体" panose="02010600030101010101" pitchFamily="2" charset="-122"/>
              </a:rPr>
              <a:t>• </a:t>
            </a:r>
            <a:r>
              <a:rPr lang="en-US" altLang="zh-CN" sz="1900" b="1">
                <a:latin typeface="Cambria" panose="02040503050406030204" pitchFamily="18" charset="0"/>
                <a:ea typeface="宋体" panose="02010600030101010101" pitchFamily="2" charset="-122"/>
              </a:rPr>
              <a:t>Engineering Dry-run</a:t>
            </a:r>
            <a:r>
              <a:rPr lang="en-US" altLang="zh-CN" sz="1900">
                <a:latin typeface="Cambria" panose="02040503050406030204" pitchFamily="18" charset="0"/>
                <a:ea typeface="宋体" panose="02010600030101010101" pitchFamily="2" charset="-122"/>
              </a:rPr>
              <a:t> - test conducted by engineering without SQE.  These tests include Unit Tests and engineering dry-runs of the formal tests.  These engineering dry-runs are used to verify correctness and completeness of the test procedures.  Also, these is the final engineering verification of the end-product before sell-off to SQE.  All issues found during these tests are documented on STR forms.</a:t>
            </a:r>
          </a:p>
          <a:p>
            <a:endParaRPr lang="en-US" altLang="zh-CN" sz="1900">
              <a:latin typeface="Cambria" panose="02040503050406030204" pitchFamily="18" charset="0"/>
              <a:ea typeface="宋体" panose="02010600030101010101" pitchFamily="2" charset="-122"/>
            </a:endParaRPr>
          </a:p>
          <a:p>
            <a:r>
              <a:rPr lang="en-US" altLang="zh-CN" sz="1900">
                <a:latin typeface="Cambria" panose="02040503050406030204" pitchFamily="18" charset="0"/>
                <a:ea typeface="宋体" panose="02010600030101010101" pitchFamily="2" charset="-122"/>
              </a:rPr>
              <a:t>• </a:t>
            </a:r>
            <a:r>
              <a:rPr lang="en-US" altLang="zh-CN" sz="1900" b="1">
                <a:latin typeface="Cambria" panose="02040503050406030204" pitchFamily="18" charset="0"/>
                <a:ea typeface="宋体" panose="02010600030101010101" pitchFamily="2" charset="-122"/>
              </a:rPr>
              <a:t>SQE Dry-run</a:t>
            </a:r>
            <a:r>
              <a:rPr lang="en-US" altLang="zh-CN" sz="1900">
                <a:latin typeface="Cambria" panose="02040503050406030204" pitchFamily="18" charset="0"/>
                <a:ea typeface="宋体" panose="02010600030101010101" pitchFamily="2" charset="-122"/>
              </a:rPr>
              <a:t> - test conducted by SQE.  These tests include PQT, FAT and SAT dry-runs.  These tests are used to verify the end-product before the formal test with the customer.  An SQE is sometimes responsible for writing the test report.  However, if a separate test group is available, then SQE is relived of this obligation. All issues found during these tests are documented on STR forms.</a:t>
            </a:r>
          </a:p>
          <a:p>
            <a:endParaRPr lang="en-US" altLang="zh-CN" sz="1900">
              <a:latin typeface="Cambria" panose="02040503050406030204" pitchFamily="18" charset="0"/>
              <a:ea typeface="宋体" panose="02010600030101010101" pitchFamily="2" charset="-122"/>
            </a:endParaRPr>
          </a:p>
          <a:p>
            <a:endParaRPr lang="en-US" altLang="zh-CN" sz="1900">
              <a:latin typeface="Cambria" panose="02040503050406030204" pitchFamily="18" charset="0"/>
              <a:ea typeface="宋体" panose="02010600030101010101" pitchFamily="2" charset="-122"/>
            </a:endParaRPr>
          </a:p>
          <a:p>
            <a:r>
              <a:rPr lang="en-US" altLang="zh-CN" sz="1900">
                <a:latin typeface="Cambria" panose="02040503050406030204" pitchFamily="18" charset="0"/>
                <a:ea typeface="宋体" panose="02010600030101010101" pitchFamily="2" charset="-122"/>
              </a:rPr>
              <a:t>• </a:t>
            </a:r>
            <a:r>
              <a:rPr lang="en-US" altLang="zh-CN" sz="1900" b="1">
                <a:latin typeface="Cambria" panose="02040503050406030204" pitchFamily="18" charset="0"/>
                <a:ea typeface="宋体" panose="02010600030101010101" pitchFamily="2" charset="-122"/>
              </a:rPr>
              <a:t>TFR </a:t>
            </a:r>
            <a:r>
              <a:rPr lang="en-US" altLang="zh-CN" sz="1900">
                <a:latin typeface="Cambria" panose="02040503050406030204" pitchFamily="18" charset="0"/>
                <a:ea typeface="宋体" panose="02010600030101010101" pitchFamily="2" charset="-122"/>
              </a:rPr>
              <a:t>- test conducted as “RFR - run-for-record” with the SQE and the customer.  These tests include FAT and SAT.  These tests are conducted to sell the end-product off to the customer.  SQE is present at all such tests. All issues found during these tests are documented on STR forms.</a:t>
            </a:r>
            <a:endParaRPr lang="en-US" altLang="zh-CN">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7620533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5058" name="Rectangle 1026"/>
          <p:cNvSpPr>
            <a:spLocks noGrp="1" noChangeArrowheads="1"/>
          </p:cNvSpPr>
          <p:nvPr>
            <p:ph type="title"/>
          </p:nvPr>
        </p:nvSpPr>
        <p:spPr>
          <a:xfrm>
            <a:off x="1143000"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Quality Audits</a:t>
            </a:r>
            <a:endParaRPr lang="en-US" altLang="zh-CN" dirty="0">
              <a:latin typeface="Cambria" panose="02040503050406030204" pitchFamily="18" charset="0"/>
              <a:ea typeface="宋体" panose="02010600030101010101" pitchFamily="2" charset="-122"/>
            </a:endParaRPr>
          </a:p>
        </p:txBody>
      </p:sp>
      <p:sp>
        <p:nvSpPr>
          <p:cNvPr id="45059" name="Text Box 1027"/>
          <p:cNvSpPr txBox="1">
            <a:spLocks noChangeArrowheads="1"/>
          </p:cNvSpPr>
          <p:nvPr/>
        </p:nvSpPr>
        <p:spPr bwMode="auto">
          <a:xfrm>
            <a:off x="457200" y="1143000"/>
            <a:ext cx="8101013" cy="367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900">
                <a:latin typeface="Cambria" panose="02040503050406030204" pitchFamily="18" charset="0"/>
                <a:ea typeface="宋体" panose="02010600030101010101" pitchFamily="2" charset="-122"/>
              </a:rPr>
              <a:t>• </a:t>
            </a:r>
            <a:r>
              <a:rPr lang="en-US" altLang="zh-CN" sz="1900" b="1">
                <a:latin typeface="Cambria" panose="02040503050406030204" pitchFamily="18" charset="0"/>
                <a:ea typeface="宋体" panose="02010600030101010101" pitchFamily="2" charset="-122"/>
              </a:rPr>
              <a:t>SQE Audits</a:t>
            </a:r>
            <a:r>
              <a:rPr lang="en-US" altLang="zh-CN" sz="1900">
                <a:latin typeface="Cambria" panose="02040503050406030204" pitchFamily="18" charset="0"/>
                <a:ea typeface="宋体" panose="02010600030101010101" pitchFamily="2" charset="-122"/>
              </a:rPr>
              <a:t> - audits conducted by SQE to verify that the process STD’s are    being followed.  Examples of these audits are IPDS compliance, Configuration Control, and Software Engineering Management.  All findings for these audits are documented on QER forms.  The results of the audits are distributed to the next level of management (above project level).  If the issue(s) are not fixed then the findings are elevated to upper management.</a:t>
            </a:r>
          </a:p>
          <a:p>
            <a:endParaRPr lang="en-US" altLang="zh-CN" sz="1900">
              <a:latin typeface="Cambria" panose="02040503050406030204" pitchFamily="18" charset="0"/>
              <a:ea typeface="宋体" panose="02010600030101010101" pitchFamily="2" charset="-122"/>
            </a:endParaRPr>
          </a:p>
          <a:p>
            <a:r>
              <a:rPr lang="en-US" altLang="zh-CN" sz="1900">
                <a:latin typeface="Cambria" panose="02040503050406030204" pitchFamily="18" charset="0"/>
                <a:ea typeface="宋体" panose="02010600030101010101" pitchFamily="2" charset="-122"/>
              </a:rPr>
              <a:t>• </a:t>
            </a:r>
            <a:r>
              <a:rPr lang="en-US" altLang="zh-CN" sz="1900" b="1">
                <a:latin typeface="Cambria" panose="02040503050406030204" pitchFamily="18" charset="0"/>
                <a:ea typeface="宋体" panose="02010600030101010101" pitchFamily="2" charset="-122"/>
              </a:rPr>
              <a:t>Independent Audits</a:t>
            </a:r>
            <a:r>
              <a:rPr lang="en-US" altLang="zh-CN" sz="1900">
                <a:latin typeface="Cambria" panose="02040503050406030204" pitchFamily="18" charset="0"/>
                <a:ea typeface="宋体" panose="02010600030101010101" pitchFamily="2" charset="-122"/>
              </a:rPr>
              <a:t> - audits conducted by ISO generalists or other independent entities to verify that the process STD’s are being followed.  These audits are usually conducted on a division/facility level.  The results of these audits are distributed to upper management.</a:t>
            </a:r>
            <a:endParaRPr lang="en-US" altLang="zh-CN" sz="2000">
              <a:latin typeface="Cambria" panose="02040503050406030204" pitchFamily="18" charset="0"/>
              <a:ea typeface="宋体" panose="02010600030101010101" pitchFamily="2" charset="-122"/>
            </a:endParaRPr>
          </a:p>
          <a:p>
            <a:endParaRPr lang="en-US" altLang="zh-CN">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1185337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6562" name="Rectangle 2"/>
          <p:cNvSpPr>
            <a:spLocks noGrp="1" noChangeArrowheads="1"/>
          </p:cNvSpPr>
          <p:nvPr>
            <p:ph type="title"/>
          </p:nvPr>
        </p:nvSpPr>
        <p:spPr>
          <a:xfrm>
            <a:off x="838200"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Defect Detection</a:t>
            </a:r>
          </a:p>
        </p:txBody>
      </p:sp>
      <p:sp>
        <p:nvSpPr>
          <p:cNvPr id="66563" name="Text Box 3"/>
          <p:cNvSpPr txBox="1">
            <a:spLocks noChangeArrowheads="1"/>
          </p:cNvSpPr>
          <p:nvPr/>
        </p:nvSpPr>
        <p:spPr bwMode="auto">
          <a:xfrm>
            <a:off x="228600" y="1095345"/>
            <a:ext cx="8763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latin typeface="Cambria" panose="02040503050406030204" pitchFamily="18" charset="0"/>
                <a:ea typeface="宋体" panose="02010600030101010101" pitchFamily="2" charset="-122"/>
              </a:rPr>
              <a:t>Formal bug finding activities include Quality Reviews and Tests</a:t>
            </a:r>
          </a:p>
        </p:txBody>
      </p:sp>
      <p:graphicFrame>
        <p:nvGraphicFramePr>
          <p:cNvPr id="66564" name="Object 4"/>
          <p:cNvGraphicFramePr>
            <a:graphicFrameLocks noChangeAspect="1"/>
          </p:cNvGraphicFramePr>
          <p:nvPr>
            <p:extLst/>
          </p:nvPr>
        </p:nvGraphicFramePr>
        <p:xfrm>
          <a:off x="381000" y="1676400"/>
          <a:ext cx="8382000" cy="4800600"/>
        </p:xfrm>
        <a:graphic>
          <a:graphicData uri="http://schemas.openxmlformats.org/presentationml/2006/ole">
            <mc:AlternateContent xmlns:mc="http://schemas.openxmlformats.org/markup-compatibility/2006">
              <mc:Choice xmlns:v="urn:schemas-microsoft-com:vml" Requires="v">
                <p:oleObj spid="_x0000_s1055" name="Worksheet" r:id="rId3" imgW="9477756" imgH="5467807" progId="Excel.Sheet.8">
                  <p:embed/>
                </p:oleObj>
              </mc:Choice>
              <mc:Fallback>
                <p:oleObj name="Worksheet" r:id="rId3" imgW="9477756" imgH="5467807" progId="Excel.Sheet.8">
                  <p:embed/>
                  <p:pic>
                    <p:nvPicPr>
                      <p:cNvPr id="665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76400"/>
                        <a:ext cx="8382000" cy="4800600"/>
                      </a:xfrm>
                      <a:prstGeom prst="rect">
                        <a:avLst/>
                      </a:prstGeom>
                      <a:no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墨迹 1"/>
              <p14:cNvContentPartPr/>
              <p14:nvPr/>
            </p14:nvContentPartPr>
            <p14:xfrm>
              <a:off x="1843560" y="2923920"/>
              <a:ext cx="5452200" cy="2739600"/>
            </p14:xfrm>
          </p:contentPart>
        </mc:Choice>
        <mc:Fallback>
          <p:pic>
            <p:nvPicPr>
              <p:cNvPr id="2" name="墨迹 1"/>
              <p:cNvPicPr/>
              <p:nvPr/>
            </p:nvPicPr>
            <p:blipFill>
              <a:blip r:embed="rId6"/>
              <a:stretch>
                <a:fillRect/>
              </a:stretch>
            </p:blipFill>
            <p:spPr>
              <a:xfrm>
                <a:off x="1834560" y="2914560"/>
                <a:ext cx="5468760" cy="2758320"/>
              </a:xfrm>
              <a:prstGeom prst="rect">
                <a:avLst/>
              </a:prstGeom>
            </p:spPr>
          </p:pic>
        </mc:Fallback>
      </mc:AlternateContent>
    </p:spTree>
    <p:extLst>
      <p:ext uri="{BB962C8B-B14F-4D97-AF65-F5344CB8AC3E}">
        <p14:creationId xmlns:p14="http://schemas.microsoft.com/office/powerpoint/2010/main" val="12899100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7586" name="Rectangle 2"/>
          <p:cNvSpPr>
            <a:spLocks noGrp="1" noChangeArrowheads="1"/>
          </p:cNvSpPr>
          <p:nvPr>
            <p:ph type="title"/>
          </p:nvPr>
        </p:nvSpPr>
        <p:spPr>
          <a:xfrm>
            <a:off x="801163" y="135917"/>
            <a:ext cx="7772400" cy="1143000"/>
          </a:xfrm>
        </p:spPr>
        <p:txBody>
          <a:bodyPr/>
          <a:lstStyle/>
          <a:p>
            <a:pPr algn="l"/>
            <a:r>
              <a:rPr lang="en-US" altLang="zh-CN" sz="3600" b="1" u="sng">
                <a:latin typeface="Cambria" panose="02040503050406030204" pitchFamily="18" charset="0"/>
                <a:ea typeface="宋体" panose="02010600030101010101" pitchFamily="2" charset="-122"/>
              </a:rPr>
              <a:t>A Bug’s Life</a:t>
            </a:r>
          </a:p>
        </p:txBody>
      </p:sp>
      <p:grpSp>
        <p:nvGrpSpPr>
          <p:cNvPr id="67587" name="Group 3"/>
          <p:cNvGrpSpPr>
            <a:grpSpLocks/>
          </p:cNvGrpSpPr>
          <p:nvPr/>
        </p:nvGrpSpPr>
        <p:grpSpPr bwMode="auto">
          <a:xfrm>
            <a:off x="172150" y="1905000"/>
            <a:ext cx="8915400" cy="3697602"/>
            <a:chOff x="432" y="1872"/>
            <a:chExt cx="11274" cy="4608"/>
          </a:xfrm>
        </p:grpSpPr>
        <p:sp>
          <p:nvSpPr>
            <p:cNvPr id="67588" name="Oval 4"/>
            <p:cNvSpPr>
              <a:spLocks noChangeArrowheads="1"/>
            </p:cNvSpPr>
            <p:nvPr/>
          </p:nvSpPr>
          <p:spPr bwMode="auto">
            <a:xfrm>
              <a:off x="11138" y="3473"/>
              <a:ext cx="556"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589" name="Rectangle 5"/>
            <p:cNvSpPr>
              <a:spLocks noChangeArrowheads="1"/>
            </p:cNvSpPr>
            <p:nvPr/>
          </p:nvSpPr>
          <p:spPr bwMode="auto">
            <a:xfrm>
              <a:off x="11316" y="3592"/>
              <a:ext cx="212"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V</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590" name="Rectangle 6"/>
            <p:cNvSpPr>
              <a:spLocks noChangeArrowheads="1"/>
            </p:cNvSpPr>
            <p:nvPr/>
          </p:nvSpPr>
          <p:spPr bwMode="auto">
            <a:xfrm>
              <a:off x="11088" y="3167"/>
              <a:ext cx="61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Verified</a:t>
              </a:r>
              <a:endParaRPr lang="en-US" altLang="zh-CN">
                <a:solidFill>
                  <a:srgbClr val="000000"/>
                </a:solidFill>
                <a:latin typeface="Cambria" panose="02040503050406030204" pitchFamily="18" charset="0"/>
                <a:ea typeface="宋体" panose="02010600030101010101" pitchFamily="2" charset="-122"/>
              </a:endParaRPr>
            </a:p>
          </p:txBody>
        </p:sp>
        <p:grpSp>
          <p:nvGrpSpPr>
            <p:cNvPr id="67591" name="Group 7"/>
            <p:cNvGrpSpPr>
              <a:grpSpLocks/>
            </p:cNvGrpSpPr>
            <p:nvPr/>
          </p:nvGrpSpPr>
          <p:grpSpPr bwMode="auto">
            <a:xfrm>
              <a:off x="432" y="1872"/>
              <a:ext cx="10823" cy="3780"/>
              <a:chOff x="432" y="1872"/>
              <a:chExt cx="10823" cy="3780"/>
            </a:xfrm>
          </p:grpSpPr>
          <p:sp>
            <p:nvSpPr>
              <p:cNvPr id="67592" name="Rectangle 8"/>
              <p:cNvSpPr>
                <a:spLocks noChangeArrowheads="1"/>
              </p:cNvSpPr>
              <p:nvPr/>
            </p:nvSpPr>
            <p:spPr bwMode="auto">
              <a:xfrm>
                <a:off x="1667" y="4032"/>
                <a:ext cx="36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SCCB</a:t>
                </a:r>
                <a:endParaRPr lang="en-US" altLang="zh-CN">
                  <a:solidFill>
                    <a:srgbClr val="000000"/>
                  </a:solidFill>
                  <a:latin typeface="Cambria" panose="02040503050406030204" pitchFamily="18" charset="0"/>
                  <a:ea typeface="宋体" panose="02010600030101010101" pitchFamily="2" charset="-122"/>
                </a:endParaRPr>
              </a:p>
            </p:txBody>
          </p:sp>
          <p:sp>
            <p:nvSpPr>
              <p:cNvPr id="67593" name="Rectangle 9"/>
              <p:cNvSpPr>
                <a:spLocks noChangeArrowheads="1"/>
              </p:cNvSpPr>
              <p:nvPr/>
            </p:nvSpPr>
            <p:spPr bwMode="auto">
              <a:xfrm>
                <a:off x="3307" y="3887"/>
                <a:ext cx="64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Engineer</a:t>
                </a:r>
                <a:endParaRPr lang="en-US" altLang="zh-CN">
                  <a:solidFill>
                    <a:srgbClr val="000000"/>
                  </a:solidFill>
                  <a:latin typeface="Cambria" panose="02040503050406030204" pitchFamily="18" charset="0"/>
                  <a:ea typeface="宋体" panose="02010600030101010101" pitchFamily="2" charset="-122"/>
                </a:endParaRPr>
              </a:p>
            </p:txBody>
          </p:sp>
          <p:sp>
            <p:nvSpPr>
              <p:cNvPr id="67594" name="Oval 10"/>
              <p:cNvSpPr>
                <a:spLocks noChangeArrowheads="1"/>
              </p:cNvSpPr>
              <p:nvPr/>
            </p:nvSpPr>
            <p:spPr bwMode="auto">
              <a:xfrm>
                <a:off x="9461" y="3507"/>
                <a:ext cx="554"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595" name="Rectangle 11"/>
              <p:cNvSpPr>
                <a:spLocks noChangeArrowheads="1"/>
              </p:cNvSpPr>
              <p:nvPr/>
            </p:nvSpPr>
            <p:spPr bwMode="auto">
              <a:xfrm>
                <a:off x="5046" y="4022"/>
                <a:ext cx="64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Engineer</a:t>
                </a:r>
                <a:endParaRPr lang="en-US" altLang="zh-CN">
                  <a:solidFill>
                    <a:srgbClr val="000000"/>
                  </a:solidFill>
                  <a:latin typeface="Cambria" panose="02040503050406030204" pitchFamily="18" charset="0"/>
                  <a:ea typeface="宋体" panose="02010600030101010101" pitchFamily="2" charset="-122"/>
                </a:endParaRPr>
              </a:p>
            </p:txBody>
          </p:sp>
          <p:sp>
            <p:nvSpPr>
              <p:cNvPr id="67596" name="Rectangle 12"/>
              <p:cNvSpPr>
                <a:spLocks noChangeArrowheads="1"/>
              </p:cNvSpPr>
              <p:nvPr/>
            </p:nvSpPr>
            <p:spPr bwMode="auto">
              <a:xfrm>
                <a:off x="5046" y="4202"/>
                <a:ext cx="92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Resolves STR</a:t>
                </a:r>
                <a:endParaRPr lang="en-US" altLang="zh-CN">
                  <a:solidFill>
                    <a:srgbClr val="000000"/>
                  </a:solidFill>
                  <a:latin typeface="Cambria" panose="02040503050406030204" pitchFamily="18" charset="0"/>
                  <a:ea typeface="宋体" panose="02010600030101010101" pitchFamily="2" charset="-122"/>
                </a:endParaRPr>
              </a:p>
            </p:txBody>
          </p:sp>
          <p:sp>
            <p:nvSpPr>
              <p:cNvPr id="67597" name="Oval 13"/>
              <p:cNvSpPr>
                <a:spLocks noChangeArrowheads="1"/>
              </p:cNvSpPr>
              <p:nvPr/>
            </p:nvSpPr>
            <p:spPr bwMode="auto">
              <a:xfrm>
                <a:off x="986" y="3537"/>
                <a:ext cx="554"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598" name="Rectangle 14"/>
              <p:cNvSpPr>
                <a:spLocks noChangeArrowheads="1"/>
              </p:cNvSpPr>
              <p:nvPr/>
            </p:nvSpPr>
            <p:spPr bwMode="auto">
              <a:xfrm>
                <a:off x="1162" y="3657"/>
                <a:ext cx="22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N</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599" name="Oval 15"/>
              <p:cNvSpPr>
                <a:spLocks noChangeArrowheads="1"/>
              </p:cNvSpPr>
              <p:nvPr/>
            </p:nvSpPr>
            <p:spPr bwMode="auto">
              <a:xfrm>
                <a:off x="2676" y="3507"/>
                <a:ext cx="554"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00" name="Rectangle 16"/>
              <p:cNvSpPr>
                <a:spLocks noChangeArrowheads="1"/>
              </p:cNvSpPr>
              <p:nvPr/>
            </p:nvSpPr>
            <p:spPr bwMode="auto">
              <a:xfrm>
                <a:off x="2852" y="3627"/>
                <a:ext cx="20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A</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01" name="Oval 17"/>
              <p:cNvSpPr>
                <a:spLocks noChangeArrowheads="1"/>
              </p:cNvSpPr>
              <p:nvPr/>
            </p:nvSpPr>
            <p:spPr bwMode="auto">
              <a:xfrm>
                <a:off x="4366" y="3537"/>
                <a:ext cx="554"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02" name="Rectangle 18"/>
              <p:cNvSpPr>
                <a:spLocks noChangeArrowheads="1"/>
              </p:cNvSpPr>
              <p:nvPr/>
            </p:nvSpPr>
            <p:spPr bwMode="auto">
              <a:xfrm>
                <a:off x="4516" y="3657"/>
                <a:ext cx="22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O</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03" name="Oval 19"/>
              <p:cNvSpPr>
                <a:spLocks noChangeArrowheads="1"/>
              </p:cNvSpPr>
              <p:nvPr/>
            </p:nvSpPr>
            <p:spPr bwMode="auto">
              <a:xfrm>
                <a:off x="986" y="4987"/>
                <a:ext cx="580" cy="665"/>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04" name="Rectangle 20"/>
              <p:cNvSpPr>
                <a:spLocks noChangeArrowheads="1"/>
              </p:cNvSpPr>
              <p:nvPr/>
            </p:nvSpPr>
            <p:spPr bwMode="auto">
              <a:xfrm>
                <a:off x="1187" y="5110"/>
                <a:ext cx="230"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D</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05" name="Oval 21"/>
              <p:cNvSpPr>
                <a:spLocks noChangeArrowheads="1"/>
              </p:cNvSpPr>
              <p:nvPr/>
            </p:nvSpPr>
            <p:spPr bwMode="auto">
              <a:xfrm>
                <a:off x="986" y="1965"/>
                <a:ext cx="580"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06" name="Rectangle 22"/>
              <p:cNvSpPr>
                <a:spLocks noChangeArrowheads="1"/>
              </p:cNvSpPr>
              <p:nvPr/>
            </p:nvSpPr>
            <p:spPr bwMode="auto">
              <a:xfrm>
                <a:off x="1187" y="2115"/>
                <a:ext cx="19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P</a:t>
                </a:r>
                <a:endParaRPr lang="en-US" altLang="zh-CN" sz="1600">
                  <a:solidFill>
                    <a:srgbClr val="000000"/>
                  </a:solidFill>
                  <a:latin typeface="Cambria" panose="02040503050406030204" pitchFamily="18" charset="0"/>
                  <a:ea typeface="宋体" panose="02010600030101010101" pitchFamily="2" charset="-122"/>
                </a:endParaRPr>
              </a:p>
            </p:txBody>
          </p:sp>
          <p:grpSp>
            <p:nvGrpSpPr>
              <p:cNvPr id="67607" name="Group 23"/>
              <p:cNvGrpSpPr>
                <a:grpSpLocks/>
              </p:cNvGrpSpPr>
              <p:nvPr/>
            </p:nvGrpSpPr>
            <p:grpSpPr bwMode="auto">
              <a:xfrm>
                <a:off x="1540" y="3747"/>
                <a:ext cx="1136" cy="213"/>
                <a:chOff x="639" y="834"/>
                <a:chExt cx="543" cy="85"/>
              </a:xfrm>
            </p:grpSpPr>
            <p:sp>
              <p:nvSpPr>
                <p:cNvPr id="67608" name="Line 24"/>
                <p:cNvSpPr>
                  <a:spLocks noChangeShapeType="1"/>
                </p:cNvSpPr>
                <p:nvPr/>
              </p:nvSpPr>
              <p:spPr bwMode="auto">
                <a:xfrm>
                  <a:off x="639" y="871"/>
                  <a:ext cx="48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09" name="Freeform 25"/>
                <p:cNvSpPr>
                  <a:spLocks/>
                </p:cNvSpPr>
                <p:nvPr/>
              </p:nvSpPr>
              <p:spPr bwMode="auto">
                <a:xfrm>
                  <a:off x="1097" y="834"/>
                  <a:ext cx="85" cy="85"/>
                </a:xfrm>
                <a:custGeom>
                  <a:avLst/>
                  <a:gdLst>
                    <a:gd name="T0" fmla="*/ 0 w 85"/>
                    <a:gd name="T1" fmla="*/ 85 h 85"/>
                    <a:gd name="T2" fmla="*/ 85 w 85"/>
                    <a:gd name="T3" fmla="*/ 37 h 85"/>
                    <a:gd name="T4" fmla="*/ 0 w 85"/>
                    <a:gd name="T5" fmla="*/ 0 h 85"/>
                    <a:gd name="T6" fmla="*/ 0 w 85"/>
                    <a:gd name="T7" fmla="*/ 85 h 85"/>
                  </a:gdLst>
                  <a:ahLst/>
                  <a:cxnLst>
                    <a:cxn ang="0">
                      <a:pos x="T0" y="T1"/>
                    </a:cxn>
                    <a:cxn ang="0">
                      <a:pos x="T2" y="T3"/>
                    </a:cxn>
                    <a:cxn ang="0">
                      <a:pos x="T4" y="T5"/>
                    </a:cxn>
                    <a:cxn ang="0">
                      <a:pos x="T6" y="T7"/>
                    </a:cxn>
                  </a:cxnLst>
                  <a:rect l="0" t="0" r="r" b="b"/>
                  <a:pathLst>
                    <a:path w="85" h="85">
                      <a:moveTo>
                        <a:pt x="0" y="85"/>
                      </a:moveTo>
                      <a:lnTo>
                        <a:pt x="85"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10" name="Group 26"/>
              <p:cNvGrpSpPr>
                <a:grpSpLocks/>
              </p:cNvGrpSpPr>
              <p:nvPr/>
            </p:nvGrpSpPr>
            <p:grpSpPr bwMode="auto">
              <a:xfrm>
                <a:off x="3230" y="3747"/>
                <a:ext cx="1136" cy="213"/>
                <a:chOff x="1447" y="834"/>
                <a:chExt cx="543" cy="85"/>
              </a:xfrm>
            </p:grpSpPr>
            <p:sp>
              <p:nvSpPr>
                <p:cNvPr id="67611" name="Line 27"/>
                <p:cNvSpPr>
                  <a:spLocks noChangeShapeType="1"/>
                </p:cNvSpPr>
                <p:nvPr/>
              </p:nvSpPr>
              <p:spPr bwMode="auto">
                <a:xfrm>
                  <a:off x="1447" y="871"/>
                  <a:ext cx="48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12" name="Freeform 28"/>
                <p:cNvSpPr>
                  <a:spLocks/>
                </p:cNvSpPr>
                <p:nvPr/>
              </p:nvSpPr>
              <p:spPr bwMode="auto">
                <a:xfrm>
                  <a:off x="1905" y="834"/>
                  <a:ext cx="85" cy="85"/>
                </a:xfrm>
                <a:custGeom>
                  <a:avLst/>
                  <a:gdLst>
                    <a:gd name="T0" fmla="*/ 0 w 85"/>
                    <a:gd name="T1" fmla="*/ 85 h 85"/>
                    <a:gd name="T2" fmla="*/ 85 w 85"/>
                    <a:gd name="T3" fmla="*/ 37 h 85"/>
                    <a:gd name="T4" fmla="*/ 0 w 85"/>
                    <a:gd name="T5" fmla="*/ 0 h 85"/>
                    <a:gd name="T6" fmla="*/ 0 w 85"/>
                    <a:gd name="T7" fmla="*/ 85 h 85"/>
                  </a:gdLst>
                  <a:ahLst/>
                  <a:cxnLst>
                    <a:cxn ang="0">
                      <a:pos x="T0" y="T1"/>
                    </a:cxn>
                    <a:cxn ang="0">
                      <a:pos x="T2" y="T3"/>
                    </a:cxn>
                    <a:cxn ang="0">
                      <a:pos x="T4" y="T5"/>
                    </a:cxn>
                    <a:cxn ang="0">
                      <a:pos x="T6" y="T7"/>
                    </a:cxn>
                  </a:cxnLst>
                  <a:rect l="0" t="0" r="r" b="b"/>
                  <a:pathLst>
                    <a:path w="85" h="85">
                      <a:moveTo>
                        <a:pt x="0" y="85"/>
                      </a:moveTo>
                      <a:lnTo>
                        <a:pt x="85"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13" name="Group 29"/>
              <p:cNvGrpSpPr>
                <a:grpSpLocks/>
              </p:cNvGrpSpPr>
              <p:nvPr/>
            </p:nvGrpSpPr>
            <p:grpSpPr bwMode="auto">
              <a:xfrm>
                <a:off x="4920" y="3747"/>
                <a:ext cx="1136" cy="213"/>
                <a:chOff x="2255" y="834"/>
                <a:chExt cx="543" cy="85"/>
              </a:xfrm>
            </p:grpSpPr>
            <p:sp>
              <p:nvSpPr>
                <p:cNvPr id="67614" name="Line 30"/>
                <p:cNvSpPr>
                  <a:spLocks noChangeShapeType="1"/>
                </p:cNvSpPr>
                <p:nvPr/>
              </p:nvSpPr>
              <p:spPr bwMode="auto">
                <a:xfrm>
                  <a:off x="2255" y="871"/>
                  <a:ext cx="48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15" name="Freeform 31"/>
                <p:cNvSpPr>
                  <a:spLocks/>
                </p:cNvSpPr>
                <p:nvPr/>
              </p:nvSpPr>
              <p:spPr bwMode="auto">
                <a:xfrm>
                  <a:off x="2713" y="834"/>
                  <a:ext cx="85" cy="85"/>
                </a:xfrm>
                <a:custGeom>
                  <a:avLst/>
                  <a:gdLst>
                    <a:gd name="T0" fmla="*/ 0 w 85"/>
                    <a:gd name="T1" fmla="*/ 85 h 85"/>
                    <a:gd name="T2" fmla="*/ 85 w 85"/>
                    <a:gd name="T3" fmla="*/ 37 h 85"/>
                    <a:gd name="T4" fmla="*/ 0 w 85"/>
                    <a:gd name="T5" fmla="*/ 0 h 85"/>
                    <a:gd name="T6" fmla="*/ 0 w 85"/>
                    <a:gd name="T7" fmla="*/ 85 h 85"/>
                  </a:gdLst>
                  <a:ahLst/>
                  <a:cxnLst>
                    <a:cxn ang="0">
                      <a:pos x="T0" y="T1"/>
                    </a:cxn>
                    <a:cxn ang="0">
                      <a:pos x="T2" y="T3"/>
                    </a:cxn>
                    <a:cxn ang="0">
                      <a:pos x="T4" y="T5"/>
                    </a:cxn>
                    <a:cxn ang="0">
                      <a:pos x="T6" y="T7"/>
                    </a:cxn>
                  </a:cxnLst>
                  <a:rect l="0" t="0" r="r" b="b"/>
                  <a:pathLst>
                    <a:path w="85" h="85">
                      <a:moveTo>
                        <a:pt x="0" y="85"/>
                      </a:moveTo>
                      <a:lnTo>
                        <a:pt x="85"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16" name="Group 32"/>
              <p:cNvGrpSpPr>
                <a:grpSpLocks/>
              </p:cNvGrpSpPr>
              <p:nvPr/>
            </p:nvGrpSpPr>
            <p:grpSpPr bwMode="auto">
              <a:xfrm>
                <a:off x="10042" y="3744"/>
                <a:ext cx="1046" cy="198"/>
                <a:chOff x="4667" y="834"/>
                <a:chExt cx="687" cy="85"/>
              </a:xfrm>
            </p:grpSpPr>
            <p:sp>
              <p:nvSpPr>
                <p:cNvPr id="67617" name="Line 33"/>
                <p:cNvSpPr>
                  <a:spLocks noChangeShapeType="1"/>
                </p:cNvSpPr>
                <p:nvPr/>
              </p:nvSpPr>
              <p:spPr bwMode="auto">
                <a:xfrm>
                  <a:off x="4667" y="871"/>
                  <a:ext cx="62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18" name="Freeform 34"/>
                <p:cNvSpPr>
                  <a:spLocks/>
                </p:cNvSpPr>
                <p:nvPr/>
              </p:nvSpPr>
              <p:spPr bwMode="auto">
                <a:xfrm>
                  <a:off x="5270" y="834"/>
                  <a:ext cx="84" cy="85"/>
                </a:xfrm>
                <a:custGeom>
                  <a:avLst/>
                  <a:gdLst>
                    <a:gd name="T0" fmla="*/ 0 w 84"/>
                    <a:gd name="T1" fmla="*/ 85 h 85"/>
                    <a:gd name="T2" fmla="*/ 84 w 84"/>
                    <a:gd name="T3" fmla="*/ 37 h 85"/>
                    <a:gd name="T4" fmla="*/ 0 w 84"/>
                    <a:gd name="T5" fmla="*/ 0 h 85"/>
                    <a:gd name="T6" fmla="*/ 0 w 84"/>
                    <a:gd name="T7" fmla="*/ 85 h 85"/>
                  </a:gdLst>
                  <a:ahLst/>
                  <a:cxnLst>
                    <a:cxn ang="0">
                      <a:pos x="T0" y="T1"/>
                    </a:cxn>
                    <a:cxn ang="0">
                      <a:pos x="T2" y="T3"/>
                    </a:cxn>
                    <a:cxn ang="0">
                      <a:pos x="T4" y="T5"/>
                    </a:cxn>
                    <a:cxn ang="0">
                      <a:pos x="T6" y="T7"/>
                    </a:cxn>
                  </a:cxnLst>
                  <a:rect l="0" t="0" r="r" b="b"/>
                  <a:pathLst>
                    <a:path w="84" h="85">
                      <a:moveTo>
                        <a:pt x="0" y="85"/>
                      </a:moveTo>
                      <a:lnTo>
                        <a:pt x="84"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19" name="Group 35"/>
              <p:cNvGrpSpPr>
                <a:grpSpLocks/>
              </p:cNvGrpSpPr>
              <p:nvPr/>
            </p:nvGrpSpPr>
            <p:grpSpPr bwMode="auto">
              <a:xfrm>
                <a:off x="1187" y="4202"/>
                <a:ext cx="178" cy="755"/>
                <a:chOff x="470" y="1016"/>
                <a:chExt cx="85" cy="302"/>
              </a:xfrm>
            </p:grpSpPr>
            <p:sp>
              <p:nvSpPr>
                <p:cNvPr id="67620" name="Line 36"/>
                <p:cNvSpPr>
                  <a:spLocks noChangeShapeType="1"/>
                </p:cNvSpPr>
                <p:nvPr/>
              </p:nvSpPr>
              <p:spPr bwMode="auto">
                <a:xfrm>
                  <a:off x="519" y="1016"/>
                  <a:ext cx="1" cy="24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21" name="Freeform 37"/>
                <p:cNvSpPr>
                  <a:spLocks/>
                </p:cNvSpPr>
                <p:nvPr/>
              </p:nvSpPr>
              <p:spPr bwMode="auto">
                <a:xfrm>
                  <a:off x="470" y="1234"/>
                  <a:ext cx="85" cy="84"/>
                </a:xfrm>
                <a:custGeom>
                  <a:avLst/>
                  <a:gdLst>
                    <a:gd name="T0" fmla="*/ 0 w 85"/>
                    <a:gd name="T1" fmla="*/ 0 h 84"/>
                    <a:gd name="T2" fmla="*/ 49 w 85"/>
                    <a:gd name="T3" fmla="*/ 84 h 84"/>
                    <a:gd name="T4" fmla="*/ 85 w 85"/>
                    <a:gd name="T5" fmla="*/ 0 h 84"/>
                    <a:gd name="T6" fmla="*/ 0 w 85"/>
                    <a:gd name="T7" fmla="*/ 0 h 84"/>
                  </a:gdLst>
                  <a:ahLst/>
                  <a:cxnLst>
                    <a:cxn ang="0">
                      <a:pos x="T0" y="T1"/>
                    </a:cxn>
                    <a:cxn ang="0">
                      <a:pos x="T2" y="T3"/>
                    </a:cxn>
                    <a:cxn ang="0">
                      <a:pos x="T4" y="T5"/>
                    </a:cxn>
                    <a:cxn ang="0">
                      <a:pos x="T6" y="T7"/>
                    </a:cxn>
                  </a:cxnLst>
                  <a:rect l="0" t="0" r="r" b="b"/>
                  <a:pathLst>
                    <a:path w="85" h="84">
                      <a:moveTo>
                        <a:pt x="0" y="0"/>
                      </a:moveTo>
                      <a:lnTo>
                        <a:pt x="49" y="84"/>
                      </a:lnTo>
                      <a:lnTo>
                        <a:pt x="8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22" name="Group 38"/>
              <p:cNvGrpSpPr>
                <a:grpSpLocks/>
              </p:cNvGrpSpPr>
              <p:nvPr/>
            </p:nvGrpSpPr>
            <p:grpSpPr bwMode="auto">
              <a:xfrm>
                <a:off x="1212" y="2660"/>
                <a:ext cx="178" cy="877"/>
                <a:chOff x="482" y="399"/>
                <a:chExt cx="85" cy="351"/>
              </a:xfrm>
            </p:grpSpPr>
            <p:sp>
              <p:nvSpPr>
                <p:cNvPr id="67623" name="Line 39"/>
                <p:cNvSpPr>
                  <a:spLocks noChangeShapeType="1"/>
                </p:cNvSpPr>
                <p:nvPr/>
              </p:nvSpPr>
              <p:spPr bwMode="auto">
                <a:xfrm flipV="1">
                  <a:off x="519" y="460"/>
                  <a:ext cx="1" cy="29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24" name="Freeform 40"/>
                <p:cNvSpPr>
                  <a:spLocks/>
                </p:cNvSpPr>
                <p:nvPr/>
              </p:nvSpPr>
              <p:spPr bwMode="auto">
                <a:xfrm>
                  <a:off x="482" y="399"/>
                  <a:ext cx="85" cy="85"/>
                </a:xfrm>
                <a:custGeom>
                  <a:avLst/>
                  <a:gdLst>
                    <a:gd name="T0" fmla="*/ 85 w 85"/>
                    <a:gd name="T1" fmla="*/ 85 h 85"/>
                    <a:gd name="T2" fmla="*/ 37 w 85"/>
                    <a:gd name="T3" fmla="*/ 0 h 85"/>
                    <a:gd name="T4" fmla="*/ 0 w 85"/>
                    <a:gd name="T5" fmla="*/ 85 h 85"/>
                    <a:gd name="T6" fmla="*/ 85 w 85"/>
                    <a:gd name="T7" fmla="*/ 85 h 85"/>
                  </a:gdLst>
                  <a:ahLst/>
                  <a:cxnLst>
                    <a:cxn ang="0">
                      <a:pos x="T0" y="T1"/>
                    </a:cxn>
                    <a:cxn ang="0">
                      <a:pos x="T2" y="T3"/>
                    </a:cxn>
                    <a:cxn ang="0">
                      <a:pos x="T4" y="T5"/>
                    </a:cxn>
                    <a:cxn ang="0">
                      <a:pos x="T6" y="T7"/>
                    </a:cxn>
                  </a:cxnLst>
                  <a:rect l="0" t="0" r="r" b="b"/>
                  <a:pathLst>
                    <a:path w="85" h="85">
                      <a:moveTo>
                        <a:pt x="85" y="85"/>
                      </a:moveTo>
                      <a:lnTo>
                        <a:pt x="37" y="0"/>
                      </a:lnTo>
                      <a:lnTo>
                        <a:pt x="0" y="85"/>
                      </a:lnTo>
                      <a:lnTo>
                        <a:pt x="85"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sp>
            <p:nvSpPr>
              <p:cNvPr id="67625" name="Rectangle 41"/>
              <p:cNvSpPr>
                <a:spLocks noChangeArrowheads="1"/>
              </p:cNvSpPr>
              <p:nvPr/>
            </p:nvSpPr>
            <p:spPr bwMode="auto">
              <a:xfrm>
                <a:off x="732" y="3202"/>
                <a:ext cx="35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New</a:t>
                </a:r>
                <a:endParaRPr lang="en-US" altLang="zh-CN">
                  <a:solidFill>
                    <a:srgbClr val="000000"/>
                  </a:solidFill>
                  <a:latin typeface="Cambria" panose="02040503050406030204" pitchFamily="18" charset="0"/>
                  <a:ea typeface="宋体" panose="02010600030101010101" pitchFamily="2" charset="-122"/>
                </a:endParaRPr>
              </a:p>
            </p:txBody>
          </p:sp>
          <p:sp>
            <p:nvSpPr>
              <p:cNvPr id="67626" name="Rectangle 42"/>
              <p:cNvSpPr>
                <a:spLocks noChangeArrowheads="1"/>
              </p:cNvSpPr>
              <p:nvPr/>
            </p:nvSpPr>
            <p:spPr bwMode="auto">
              <a:xfrm>
                <a:off x="2727" y="3202"/>
                <a:ext cx="70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Assigned</a:t>
                </a:r>
                <a:endParaRPr lang="en-US" altLang="zh-CN">
                  <a:solidFill>
                    <a:srgbClr val="000000"/>
                  </a:solidFill>
                  <a:latin typeface="Cambria" panose="02040503050406030204" pitchFamily="18" charset="0"/>
                  <a:ea typeface="宋体" panose="02010600030101010101" pitchFamily="2" charset="-122"/>
                </a:endParaRPr>
              </a:p>
            </p:txBody>
          </p:sp>
          <p:sp>
            <p:nvSpPr>
              <p:cNvPr id="67627" name="Rectangle 43"/>
              <p:cNvSpPr>
                <a:spLocks noChangeArrowheads="1"/>
              </p:cNvSpPr>
              <p:nvPr/>
            </p:nvSpPr>
            <p:spPr bwMode="auto">
              <a:xfrm>
                <a:off x="1642" y="1872"/>
                <a:ext cx="82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Postponed</a:t>
                </a:r>
                <a:endParaRPr lang="en-US" altLang="zh-CN">
                  <a:solidFill>
                    <a:srgbClr val="000000"/>
                  </a:solidFill>
                  <a:latin typeface="Cambria" panose="02040503050406030204" pitchFamily="18" charset="0"/>
                  <a:ea typeface="宋体" panose="02010600030101010101" pitchFamily="2" charset="-122"/>
                </a:endParaRPr>
              </a:p>
            </p:txBody>
          </p:sp>
          <p:sp>
            <p:nvSpPr>
              <p:cNvPr id="67628" name="Rectangle 44"/>
              <p:cNvSpPr>
                <a:spLocks noChangeArrowheads="1"/>
              </p:cNvSpPr>
              <p:nvPr/>
            </p:nvSpPr>
            <p:spPr bwMode="auto">
              <a:xfrm>
                <a:off x="4416" y="3202"/>
                <a:ext cx="40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Open</a:t>
                </a:r>
                <a:endParaRPr lang="en-US" altLang="zh-CN">
                  <a:solidFill>
                    <a:srgbClr val="000000"/>
                  </a:solidFill>
                  <a:latin typeface="Cambria" panose="02040503050406030204" pitchFamily="18" charset="0"/>
                  <a:ea typeface="宋体" panose="02010600030101010101" pitchFamily="2" charset="-122"/>
                </a:endParaRPr>
              </a:p>
            </p:txBody>
          </p:sp>
          <p:sp>
            <p:nvSpPr>
              <p:cNvPr id="67629" name="Rectangle 45"/>
              <p:cNvSpPr>
                <a:spLocks noChangeArrowheads="1"/>
              </p:cNvSpPr>
              <p:nvPr/>
            </p:nvSpPr>
            <p:spPr bwMode="auto">
              <a:xfrm>
                <a:off x="1642" y="4867"/>
                <a:ext cx="82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000">
                    <a:solidFill>
                      <a:srgbClr val="000000"/>
                    </a:solidFill>
                    <a:latin typeface="Cambria" panose="02040503050406030204" pitchFamily="18" charset="0"/>
                    <a:ea typeface="宋体" panose="02010600030101010101" pitchFamily="2" charset="-122"/>
                  </a:rPr>
                  <a:t>Duplicate</a:t>
                </a:r>
                <a:endParaRPr lang="en-US" altLang="zh-CN">
                  <a:solidFill>
                    <a:srgbClr val="000000"/>
                  </a:solidFill>
                  <a:latin typeface="Cambria" panose="02040503050406030204" pitchFamily="18" charset="0"/>
                  <a:ea typeface="宋体" panose="02010600030101010101" pitchFamily="2" charset="-122"/>
                </a:endParaRPr>
              </a:p>
            </p:txBody>
          </p:sp>
          <p:sp>
            <p:nvSpPr>
              <p:cNvPr id="67630" name="Rectangle 46"/>
              <p:cNvSpPr>
                <a:spLocks noChangeArrowheads="1"/>
              </p:cNvSpPr>
              <p:nvPr/>
            </p:nvSpPr>
            <p:spPr bwMode="auto">
              <a:xfrm>
                <a:off x="9511" y="3202"/>
                <a:ext cx="52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Tested</a:t>
                </a:r>
                <a:endParaRPr lang="en-US" altLang="zh-CN">
                  <a:solidFill>
                    <a:srgbClr val="000000"/>
                  </a:solidFill>
                  <a:latin typeface="Cambria" panose="02040503050406030204" pitchFamily="18" charset="0"/>
                  <a:ea typeface="宋体" panose="02010600030101010101" pitchFamily="2" charset="-122"/>
                </a:endParaRPr>
              </a:p>
            </p:txBody>
          </p:sp>
          <p:sp>
            <p:nvSpPr>
              <p:cNvPr id="67631" name="Rectangle 47"/>
              <p:cNvSpPr>
                <a:spLocks noChangeArrowheads="1"/>
              </p:cNvSpPr>
              <p:nvPr/>
            </p:nvSpPr>
            <p:spPr bwMode="auto">
              <a:xfrm>
                <a:off x="1540" y="3900"/>
                <a:ext cx="1136"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ambria" panose="02040503050406030204" pitchFamily="18" charset="0"/>
                </a:endParaRPr>
              </a:p>
            </p:txBody>
          </p:sp>
          <p:sp>
            <p:nvSpPr>
              <p:cNvPr id="67632" name="Rectangle 48"/>
              <p:cNvSpPr>
                <a:spLocks noChangeArrowheads="1"/>
              </p:cNvSpPr>
              <p:nvPr/>
            </p:nvSpPr>
            <p:spPr bwMode="auto">
              <a:xfrm>
                <a:off x="1667" y="4202"/>
                <a:ext cx="97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Approves STR</a:t>
                </a:r>
                <a:endParaRPr lang="en-US" altLang="zh-CN">
                  <a:solidFill>
                    <a:srgbClr val="000000"/>
                  </a:solidFill>
                  <a:latin typeface="Cambria" panose="02040503050406030204" pitchFamily="18" charset="0"/>
                  <a:ea typeface="宋体" panose="02010600030101010101" pitchFamily="2" charset="-122"/>
                </a:endParaRPr>
              </a:p>
            </p:txBody>
          </p:sp>
          <p:sp>
            <p:nvSpPr>
              <p:cNvPr id="67633" name="Rectangle 49"/>
              <p:cNvSpPr>
                <a:spLocks noChangeArrowheads="1"/>
              </p:cNvSpPr>
              <p:nvPr/>
            </p:nvSpPr>
            <p:spPr bwMode="auto">
              <a:xfrm>
                <a:off x="3180" y="3900"/>
                <a:ext cx="1033"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ambria" panose="02040503050406030204" pitchFamily="18" charset="0"/>
                </a:endParaRPr>
              </a:p>
            </p:txBody>
          </p:sp>
          <p:sp>
            <p:nvSpPr>
              <p:cNvPr id="67634" name="Rectangle 50"/>
              <p:cNvSpPr>
                <a:spLocks noChangeArrowheads="1"/>
              </p:cNvSpPr>
              <p:nvPr/>
            </p:nvSpPr>
            <p:spPr bwMode="auto">
              <a:xfrm>
                <a:off x="3307" y="4202"/>
                <a:ext cx="8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Accepts STR</a:t>
                </a:r>
                <a:endParaRPr lang="en-US" altLang="zh-CN">
                  <a:solidFill>
                    <a:srgbClr val="000000"/>
                  </a:solidFill>
                  <a:latin typeface="Cambria" panose="02040503050406030204" pitchFamily="18" charset="0"/>
                  <a:ea typeface="宋体" panose="02010600030101010101" pitchFamily="2" charset="-122"/>
                </a:endParaRPr>
              </a:p>
            </p:txBody>
          </p:sp>
          <p:sp>
            <p:nvSpPr>
              <p:cNvPr id="67635" name="Rectangle 51"/>
              <p:cNvSpPr>
                <a:spLocks noChangeArrowheads="1"/>
              </p:cNvSpPr>
              <p:nvPr/>
            </p:nvSpPr>
            <p:spPr bwMode="auto">
              <a:xfrm>
                <a:off x="6769" y="4032"/>
                <a:ext cx="98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Software Lead</a:t>
                </a:r>
                <a:endParaRPr lang="en-US" altLang="zh-CN">
                  <a:solidFill>
                    <a:srgbClr val="000000"/>
                  </a:solidFill>
                  <a:latin typeface="Cambria" panose="02040503050406030204" pitchFamily="18" charset="0"/>
                  <a:ea typeface="宋体" panose="02010600030101010101" pitchFamily="2" charset="-122"/>
                </a:endParaRPr>
              </a:p>
            </p:txBody>
          </p:sp>
          <p:sp>
            <p:nvSpPr>
              <p:cNvPr id="67636" name="Rectangle 52"/>
              <p:cNvSpPr>
                <a:spLocks noChangeArrowheads="1"/>
              </p:cNvSpPr>
              <p:nvPr/>
            </p:nvSpPr>
            <p:spPr bwMode="auto">
              <a:xfrm>
                <a:off x="6769" y="4320"/>
                <a:ext cx="8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Plans Merge</a:t>
                </a:r>
                <a:endParaRPr lang="en-US" altLang="zh-CN">
                  <a:solidFill>
                    <a:srgbClr val="000000"/>
                  </a:solidFill>
                  <a:latin typeface="Cambria" panose="02040503050406030204" pitchFamily="18" charset="0"/>
                  <a:ea typeface="宋体" panose="02010600030101010101" pitchFamily="2" charset="-122"/>
                </a:endParaRPr>
              </a:p>
            </p:txBody>
          </p:sp>
          <p:sp>
            <p:nvSpPr>
              <p:cNvPr id="67637" name="Rectangle 53"/>
              <p:cNvSpPr>
                <a:spLocks noChangeArrowheads="1"/>
              </p:cNvSpPr>
              <p:nvPr/>
            </p:nvSpPr>
            <p:spPr bwMode="auto">
              <a:xfrm>
                <a:off x="6769" y="4752"/>
                <a:ext cx="7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Integrator</a:t>
                </a:r>
                <a:endParaRPr lang="en-US" altLang="zh-CN">
                  <a:solidFill>
                    <a:srgbClr val="000000"/>
                  </a:solidFill>
                  <a:latin typeface="Cambria" panose="02040503050406030204" pitchFamily="18" charset="0"/>
                  <a:ea typeface="宋体" panose="02010600030101010101" pitchFamily="2" charset="-122"/>
                </a:endParaRPr>
              </a:p>
            </p:txBody>
          </p:sp>
          <p:sp>
            <p:nvSpPr>
              <p:cNvPr id="67638" name="Rectangle 54"/>
              <p:cNvSpPr>
                <a:spLocks noChangeArrowheads="1"/>
              </p:cNvSpPr>
              <p:nvPr/>
            </p:nvSpPr>
            <p:spPr bwMode="auto">
              <a:xfrm>
                <a:off x="6769" y="5040"/>
                <a:ext cx="1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Performs Merge</a:t>
                </a:r>
                <a:endParaRPr lang="en-US" altLang="zh-CN">
                  <a:solidFill>
                    <a:srgbClr val="000000"/>
                  </a:solidFill>
                  <a:latin typeface="Cambria" panose="02040503050406030204" pitchFamily="18" charset="0"/>
                  <a:ea typeface="宋体" panose="02010600030101010101" pitchFamily="2" charset="-122"/>
                </a:endParaRPr>
              </a:p>
            </p:txBody>
          </p:sp>
          <p:sp>
            <p:nvSpPr>
              <p:cNvPr id="67639" name="Oval 55"/>
              <p:cNvSpPr>
                <a:spLocks noChangeArrowheads="1"/>
              </p:cNvSpPr>
              <p:nvPr/>
            </p:nvSpPr>
            <p:spPr bwMode="auto">
              <a:xfrm>
                <a:off x="6056" y="3507"/>
                <a:ext cx="579"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40" name="Rectangle 56"/>
              <p:cNvSpPr>
                <a:spLocks noChangeArrowheads="1"/>
              </p:cNvSpPr>
              <p:nvPr/>
            </p:nvSpPr>
            <p:spPr bwMode="auto">
              <a:xfrm>
                <a:off x="6231" y="3627"/>
                <a:ext cx="21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R</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41" name="Oval 57"/>
              <p:cNvSpPr>
                <a:spLocks noChangeArrowheads="1"/>
              </p:cNvSpPr>
              <p:nvPr/>
            </p:nvSpPr>
            <p:spPr bwMode="auto">
              <a:xfrm>
                <a:off x="7771" y="3507"/>
                <a:ext cx="579"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42" name="Rectangle 58"/>
              <p:cNvSpPr>
                <a:spLocks noChangeArrowheads="1"/>
              </p:cNvSpPr>
              <p:nvPr/>
            </p:nvSpPr>
            <p:spPr bwMode="auto">
              <a:xfrm>
                <a:off x="7921" y="3627"/>
                <a:ext cx="27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M</a:t>
                </a:r>
                <a:endParaRPr lang="en-US" altLang="zh-CN" sz="1600">
                  <a:solidFill>
                    <a:srgbClr val="000000"/>
                  </a:solidFill>
                  <a:latin typeface="Cambria" panose="02040503050406030204" pitchFamily="18" charset="0"/>
                  <a:ea typeface="宋体" panose="02010600030101010101" pitchFamily="2" charset="-122"/>
                </a:endParaRPr>
              </a:p>
            </p:txBody>
          </p:sp>
          <p:grpSp>
            <p:nvGrpSpPr>
              <p:cNvPr id="67643" name="Group 59"/>
              <p:cNvGrpSpPr>
                <a:grpSpLocks/>
              </p:cNvGrpSpPr>
              <p:nvPr/>
            </p:nvGrpSpPr>
            <p:grpSpPr bwMode="auto">
              <a:xfrm>
                <a:off x="6635" y="3747"/>
                <a:ext cx="1111" cy="213"/>
                <a:chOff x="3075" y="834"/>
                <a:chExt cx="531" cy="85"/>
              </a:xfrm>
            </p:grpSpPr>
            <p:sp>
              <p:nvSpPr>
                <p:cNvPr id="67644" name="Line 60"/>
                <p:cNvSpPr>
                  <a:spLocks noChangeShapeType="1"/>
                </p:cNvSpPr>
                <p:nvPr/>
              </p:nvSpPr>
              <p:spPr bwMode="auto">
                <a:xfrm>
                  <a:off x="3075" y="871"/>
                  <a:ext cx="47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45" name="Freeform 61"/>
                <p:cNvSpPr>
                  <a:spLocks/>
                </p:cNvSpPr>
                <p:nvPr/>
              </p:nvSpPr>
              <p:spPr bwMode="auto">
                <a:xfrm>
                  <a:off x="3521" y="834"/>
                  <a:ext cx="85" cy="85"/>
                </a:xfrm>
                <a:custGeom>
                  <a:avLst/>
                  <a:gdLst>
                    <a:gd name="T0" fmla="*/ 0 w 85"/>
                    <a:gd name="T1" fmla="*/ 85 h 85"/>
                    <a:gd name="T2" fmla="*/ 85 w 85"/>
                    <a:gd name="T3" fmla="*/ 37 h 85"/>
                    <a:gd name="T4" fmla="*/ 0 w 85"/>
                    <a:gd name="T5" fmla="*/ 0 h 85"/>
                    <a:gd name="T6" fmla="*/ 0 w 85"/>
                    <a:gd name="T7" fmla="*/ 85 h 85"/>
                  </a:gdLst>
                  <a:ahLst/>
                  <a:cxnLst>
                    <a:cxn ang="0">
                      <a:pos x="T0" y="T1"/>
                    </a:cxn>
                    <a:cxn ang="0">
                      <a:pos x="T2" y="T3"/>
                    </a:cxn>
                    <a:cxn ang="0">
                      <a:pos x="T4" y="T5"/>
                    </a:cxn>
                    <a:cxn ang="0">
                      <a:pos x="T6" y="T7"/>
                    </a:cxn>
                  </a:cxnLst>
                  <a:rect l="0" t="0" r="r" b="b"/>
                  <a:pathLst>
                    <a:path w="85" h="85">
                      <a:moveTo>
                        <a:pt x="0" y="85"/>
                      </a:moveTo>
                      <a:lnTo>
                        <a:pt x="85"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grpSp>
            <p:nvGrpSpPr>
              <p:cNvPr id="67646" name="Group 62"/>
              <p:cNvGrpSpPr>
                <a:grpSpLocks/>
              </p:cNvGrpSpPr>
              <p:nvPr/>
            </p:nvGrpSpPr>
            <p:grpSpPr bwMode="auto">
              <a:xfrm>
                <a:off x="8350" y="3747"/>
                <a:ext cx="1111" cy="213"/>
                <a:chOff x="3895" y="834"/>
                <a:chExt cx="531" cy="85"/>
              </a:xfrm>
            </p:grpSpPr>
            <p:sp>
              <p:nvSpPr>
                <p:cNvPr id="67647" name="Line 63"/>
                <p:cNvSpPr>
                  <a:spLocks noChangeShapeType="1"/>
                </p:cNvSpPr>
                <p:nvPr/>
              </p:nvSpPr>
              <p:spPr bwMode="auto">
                <a:xfrm>
                  <a:off x="3895" y="871"/>
                  <a:ext cx="47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48" name="Freeform 64"/>
                <p:cNvSpPr>
                  <a:spLocks/>
                </p:cNvSpPr>
                <p:nvPr/>
              </p:nvSpPr>
              <p:spPr bwMode="auto">
                <a:xfrm>
                  <a:off x="4341" y="834"/>
                  <a:ext cx="85" cy="85"/>
                </a:xfrm>
                <a:custGeom>
                  <a:avLst/>
                  <a:gdLst>
                    <a:gd name="T0" fmla="*/ 0 w 85"/>
                    <a:gd name="T1" fmla="*/ 85 h 85"/>
                    <a:gd name="T2" fmla="*/ 85 w 85"/>
                    <a:gd name="T3" fmla="*/ 37 h 85"/>
                    <a:gd name="T4" fmla="*/ 0 w 85"/>
                    <a:gd name="T5" fmla="*/ 0 h 85"/>
                    <a:gd name="T6" fmla="*/ 0 w 85"/>
                    <a:gd name="T7" fmla="*/ 85 h 85"/>
                  </a:gdLst>
                  <a:ahLst/>
                  <a:cxnLst>
                    <a:cxn ang="0">
                      <a:pos x="T0" y="T1"/>
                    </a:cxn>
                    <a:cxn ang="0">
                      <a:pos x="T2" y="T3"/>
                    </a:cxn>
                    <a:cxn ang="0">
                      <a:pos x="T4" y="T5"/>
                    </a:cxn>
                    <a:cxn ang="0">
                      <a:pos x="T6" y="T7"/>
                    </a:cxn>
                  </a:cxnLst>
                  <a:rect l="0" t="0" r="r" b="b"/>
                  <a:pathLst>
                    <a:path w="85" h="85">
                      <a:moveTo>
                        <a:pt x="0" y="85"/>
                      </a:moveTo>
                      <a:lnTo>
                        <a:pt x="85"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sp>
            <p:nvSpPr>
              <p:cNvPr id="67649" name="Rectangle 65"/>
              <p:cNvSpPr>
                <a:spLocks noChangeArrowheads="1"/>
              </p:cNvSpPr>
              <p:nvPr/>
            </p:nvSpPr>
            <p:spPr bwMode="auto">
              <a:xfrm>
                <a:off x="6081" y="3202"/>
                <a:ext cx="707"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Resolved</a:t>
                </a:r>
                <a:endParaRPr lang="en-US" altLang="zh-CN">
                  <a:solidFill>
                    <a:srgbClr val="000000"/>
                  </a:solidFill>
                  <a:latin typeface="Cambria" panose="02040503050406030204" pitchFamily="18" charset="0"/>
                  <a:ea typeface="宋体" panose="02010600030101010101" pitchFamily="2" charset="-122"/>
                </a:endParaRPr>
              </a:p>
            </p:txBody>
          </p:sp>
          <p:sp>
            <p:nvSpPr>
              <p:cNvPr id="67650" name="Rectangle 66"/>
              <p:cNvSpPr>
                <a:spLocks noChangeArrowheads="1"/>
              </p:cNvSpPr>
              <p:nvPr/>
            </p:nvSpPr>
            <p:spPr bwMode="auto">
              <a:xfrm>
                <a:off x="7796" y="3202"/>
                <a:ext cx="59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Merged</a:t>
                </a:r>
                <a:endParaRPr lang="en-US" altLang="zh-CN">
                  <a:solidFill>
                    <a:srgbClr val="000000"/>
                  </a:solidFill>
                  <a:latin typeface="Cambria" panose="02040503050406030204" pitchFamily="18" charset="0"/>
                  <a:ea typeface="宋体" panose="02010600030101010101" pitchFamily="2" charset="-122"/>
                </a:endParaRPr>
              </a:p>
            </p:txBody>
          </p:sp>
          <p:sp>
            <p:nvSpPr>
              <p:cNvPr id="67651" name="Rectangle 67"/>
              <p:cNvSpPr>
                <a:spLocks noChangeArrowheads="1"/>
              </p:cNvSpPr>
              <p:nvPr/>
            </p:nvSpPr>
            <p:spPr bwMode="auto">
              <a:xfrm>
                <a:off x="9636" y="3627"/>
                <a:ext cx="20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T</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52" name="Rectangle 68"/>
              <p:cNvSpPr>
                <a:spLocks noChangeArrowheads="1"/>
              </p:cNvSpPr>
              <p:nvPr/>
            </p:nvSpPr>
            <p:spPr bwMode="auto">
              <a:xfrm>
                <a:off x="8451" y="4032"/>
                <a:ext cx="45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Tester</a:t>
                </a:r>
                <a:endParaRPr lang="en-US" altLang="zh-CN">
                  <a:solidFill>
                    <a:srgbClr val="000000"/>
                  </a:solidFill>
                  <a:latin typeface="Cambria" panose="02040503050406030204" pitchFamily="18" charset="0"/>
                  <a:ea typeface="宋体" panose="02010600030101010101" pitchFamily="2" charset="-122"/>
                </a:endParaRPr>
              </a:p>
            </p:txBody>
          </p:sp>
          <p:sp>
            <p:nvSpPr>
              <p:cNvPr id="67653" name="Rectangle 69"/>
              <p:cNvSpPr>
                <a:spLocks noChangeArrowheads="1"/>
              </p:cNvSpPr>
              <p:nvPr/>
            </p:nvSpPr>
            <p:spPr bwMode="auto">
              <a:xfrm>
                <a:off x="8451" y="4232"/>
                <a:ext cx="79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Verifies Fix</a:t>
                </a:r>
                <a:endParaRPr lang="en-US" altLang="zh-CN">
                  <a:solidFill>
                    <a:srgbClr val="000000"/>
                  </a:solidFill>
                  <a:latin typeface="Cambria" panose="02040503050406030204" pitchFamily="18" charset="0"/>
                  <a:ea typeface="宋体" panose="02010600030101010101" pitchFamily="2" charset="-122"/>
                </a:endParaRPr>
              </a:p>
            </p:txBody>
          </p:sp>
          <p:sp>
            <p:nvSpPr>
              <p:cNvPr id="67654" name="Rectangle 70"/>
              <p:cNvSpPr>
                <a:spLocks noChangeArrowheads="1"/>
              </p:cNvSpPr>
              <p:nvPr/>
            </p:nvSpPr>
            <p:spPr bwMode="auto">
              <a:xfrm>
                <a:off x="10065" y="3900"/>
                <a:ext cx="1161"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Cambria" panose="02040503050406030204" pitchFamily="18" charset="0"/>
                </a:endParaRPr>
              </a:p>
            </p:txBody>
          </p:sp>
          <p:sp>
            <p:nvSpPr>
              <p:cNvPr id="67655" name="Rectangle 71"/>
              <p:cNvSpPr>
                <a:spLocks noChangeArrowheads="1"/>
              </p:cNvSpPr>
              <p:nvPr/>
            </p:nvSpPr>
            <p:spPr bwMode="auto">
              <a:xfrm>
                <a:off x="10193" y="4022"/>
                <a:ext cx="36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SCCB</a:t>
                </a:r>
                <a:endParaRPr lang="en-US" altLang="zh-CN">
                  <a:solidFill>
                    <a:srgbClr val="000000"/>
                  </a:solidFill>
                  <a:latin typeface="Cambria" panose="02040503050406030204" pitchFamily="18" charset="0"/>
                  <a:ea typeface="宋体" panose="02010600030101010101" pitchFamily="2" charset="-122"/>
                </a:endParaRPr>
              </a:p>
            </p:txBody>
          </p:sp>
          <p:sp>
            <p:nvSpPr>
              <p:cNvPr id="67656" name="Rectangle 72"/>
              <p:cNvSpPr>
                <a:spLocks noChangeArrowheads="1"/>
              </p:cNvSpPr>
              <p:nvPr/>
            </p:nvSpPr>
            <p:spPr bwMode="auto">
              <a:xfrm>
                <a:off x="10223" y="4320"/>
                <a:ext cx="103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800">
                    <a:solidFill>
                      <a:srgbClr val="000000"/>
                    </a:solidFill>
                    <a:latin typeface="Cambria" panose="02040503050406030204" pitchFamily="18" charset="0"/>
                    <a:ea typeface="宋体" panose="02010600030101010101" pitchFamily="2" charset="-122"/>
                  </a:rPr>
                  <a:t>Agrees Closure</a:t>
                </a:r>
                <a:endParaRPr lang="en-US" altLang="zh-CN">
                  <a:solidFill>
                    <a:srgbClr val="000000"/>
                  </a:solidFill>
                  <a:latin typeface="Cambria" panose="02040503050406030204" pitchFamily="18" charset="0"/>
                  <a:ea typeface="宋体" panose="02010600030101010101" pitchFamily="2" charset="-122"/>
                </a:endParaRPr>
              </a:p>
            </p:txBody>
          </p:sp>
          <p:grpSp>
            <p:nvGrpSpPr>
              <p:cNvPr id="67657" name="Group 73"/>
              <p:cNvGrpSpPr>
                <a:grpSpLocks/>
              </p:cNvGrpSpPr>
              <p:nvPr/>
            </p:nvGrpSpPr>
            <p:grpSpPr bwMode="auto">
              <a:xfrm>
                <a:off x="432" y="3747"/>
                <a:ext cx="579" cy="213"/>
                <a:chOff x="109" y="834"/>
                <a:chExt cx="277" cy="85"/>
              </a:xfrm>
            </p:grpSpPr>
            <p:sp>
              <p:nvSpPr>
                <p:cNvPr id="67658" name="Line 74"/>
                <p:cNvSpPr>
                  <a:spLocks noChangeShapeType="1"/>
                </p:cNvSpPr>
                <p:nvPr/>
              </p:nvSpPr>
              <p:spPr bwMode="auto">
                <a:xfrm>
                  <a:off x="145" y="871"/>
                  <a:ext cx="18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59" name="Oval 75"/>
                <p:cNvSpPr>
                  <a:spLocks noChangeArrowheads="1"/>
                </p:cNvSpPr>
                <p:nvPr/>
              </p:nvSpPr>
              <p:spPr bwMode="auto">
                <a:xfrm>
                  <a:off x="109" y="834"/>
                  <a:ext cx="72" cy="7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sp>
              <p:nvSpPr>
                <p:cNvPr id="67660" name="Freeform 76"/>
                <p:cNvSpPr>
                  <a:spLocks/>
                </p:cNvSpPr>
                <p:nvPr/>
              </p:nvSpPr>
              <p:spPr bwMode="auto">
                <a:xfrm>
                  <a:off x="302" y="834"/>
                  <a:ext cx="84" cy="85"/>
                </a:xfrm>
                <a:custGeom>
                  <a:avLst/>
                  <a:gdLst>
                    <a:gd name="T0" fmla="*/ 0 w 84"/>
                    <a:gd name="T1" fmla="*/ 85 h 85"/>
                    <a:gd name="T2" fmla="*/ 84 w 84"/>
                    <a:gd name="T3" fmla="*/ 37 h 85"/>
                    <a:gd name="T4" fmla="*/ 0 w 84"/>
                    <a:gd name="T5" fmla="*/ 0 h 85"/>
                    <a:gd name="T6" fmla="*/ 0 w 84"/>
                    <a:gd name="T7" fmla="*/ 85 h 85"/>
                  </a:gdLst>
                  <a:ahLst/>
                  <a:cxnLst>
                    <a:cxn ang="0">
                      <a:pos x="T0" y="T1"/>
                    </a:cxn>
                    <a:cxn ang="0">
                      <a:pos x="T2" y="T3"/>
                    </a:cxn>
                    <a:cxn ang="0">
                      <a:pos x="T4" y="T5"/>
                    </a:cxn>
                    <a:cxn ang="0">
                      <a:pos x="T6" y="T7"/>
                    </a:cxn>
                  </a:cxnLst>
                  <a:rect l="0" t="0" r="r" b="b"/>
                  <a:pathLst>
                    <a:path w="84" h="85">
                      <a:moveTo>
                        <a:pt x="0" y="85"/>
                      </a:moveTo>
                      <a:lnTo>
                        <a:pt x="84" y="37"/>
                      </a:lnTo>
                      <a:lnTo>
                        <a:pt x="0" y="0"/>
                      </a:lnTo>
                      <a:lnTo>
                        <a:pt x="0"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sp>
            <p:nvSpPr>
              <p:cNvPr id="67661" name="Oval 77"/>
              <p:cNvSpPr>
                <a:spLocks noChangeArrowheads="1"/>
              </p:cNvSpPr>
              <p:nvPr/>
            </p:nvSpPr>
            <p:spPr bwMode="auto">
              <a:xfrm>
                <a:off x="2827" y="1965"/>
                <a:ext cx="556" cy="576"/>
              </a:xfrm>
              <a:prstGeom prst="ellipse">
                <a:avLst/>
              </a:prstGeom>
              <a:solidFill>
                <a:srgbClr val="FFFFFF"/>
              </a:solidFill>
              <a:ln w="19050">
                <a:solidFill>
                  <a:srgbClr val="000000"/>
                </a:solidFill>
                <a:round/>
                <a:headEnd/>
                <a:tailEnd/>
              </a:ln>
            </p:spPr>
            <p:txBody>
              <a:bodyPr/>
              <a:lstStyle/>
              <a:p>
                <a:endParaRPr lang="zh-CN" altLang="en-US">
                  <a:latin typeface="Cambria" panose="02040503050406030204" pitchFamily="18" charset="0"/>
                </a:endParaRPr>
              </a:p>
            </p:txBody>
          </p:sp>
          <p:sp>
            <p:nvSpPr>
              <p:cNvPr id="67662" name="Rectangle 78"/>
              <p:cNvSpPr>
                <a:spLocks noChangeArrowheads="1"/>
              </p:cNvSpPr>
              <p:nvPr/>
            </p:nvSpPr>
            <p:spPr bwMode="auto">
              <a:xfrm>
                <a:off x="3004" y="2115"/>
                <a:ext cx="19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1600" b="1">
                    <a:solidFill>
                      <a:srgbClr val="000000"/>
                    </a:solidFill>
                    <a:latin typeface="Cambria" panose="02040503050406030204" pitchFamily="18" charset="0"/>
                    <a:ea typeface="宋体" panose="02010600030101010101" pitchFamily="2" charset="-122"/>
                  </a:rPr>
                  <a:t>X</a:t>
                </a:r>
                <a:endParaRPr lang="en-US" altLang="zh-CN" sz="1600">
                  <a:solidFill>
                    <a:srgbClr val="000000"/>
                  </a:solidFill>
                  <a:latin typeface="Cambria" panose="02040503050406030204" pitchFamily="18" charset="0"/>
                  <a:ea typeface="宋体" panose="02010600030101010101" pitchFamily="2" charset="-122"/>
                </a:endParaRPr>
              </a:p>
            </p:txBody>
          </p:sp>
          <p:sp>
            <p:nvSpPr>
              <p:cNvPr id="67663" name="Rectangle 79"/>
              <p:cNvSpPr>
                <a:spLocks noChangeArrowheads="1"/>
              </p:cNvSpPr>
              <p:nvPr/>
            </p:nvSpPr>
            <p:spPr bwMode="auto">
              <a:xfrm>
                <a:off x="3559" y="1872"/>
                <a:ext cx="66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zh-CN" sz="900">
                    <a:solidFill>
                      <a:srgbClr val="000000"/>
                    </a:solidFill>
                    <a:latin typeface="Cambria" panose="02040503050406030204" pitchFamily="18" charset="0"/>
                    <a:ea typeface="宋体" panose="02010600030101010101" pitchFamily="2" charset="-122"/>
                  </a:rPr>
                  <a:t>Rejected</a:t>
                </a:r>
                <a:endParaRPr lang="en-US" altLang="zh-CN">
                  <a:solidFill>
                    <a:srgbClr val="000000"/>
                  </a:solidFill>
                  <a:latin typeface="Cambria" panose="02040503050406030204" pitchFamily="18" charset="0"/>
                  <a:ea typeface="宋体" panose="02010600030101010101" pitchFamily="2" charset="-122"/>
                </a:endParaRPr>
              </a:p>
            </p:txBody>
          </p:sp>
          <p:grpSp>
            <p:nvGrpSpPr>
              <p:cNvPr id="67664" name="Group 80"/>
              <p:cNvGrpSpPr>
                <a:grpSpLocks/>
              </p:cNvGrpSpPr>
              <p:nvPr/>
            </p:nvGrpSpPr>
            <p:grpSpPr bwMode="auto">
              <a:xfrm>
                <a:off x="3055" y="2630"/>
                <a:ext cx="175" cy="485"/>
                <a:chOff x="1363" y="387"/>
                <a:chExt cx="84" cy="194"/>
              </a:xfrm>
            </p:grpSpPr>
            <p:sp>
              <p:nvSpPr>
                <p:cNvPr id="67665" name="Line 81"/>
                <p:cNvSpPr>
                  <a:spLocks noChangeShapeType="1"/>
                </p:cNvSpPr>
                <p:nvPr/>
              </p:nvSpPr>
              <p:spPr bwMode="auto">
                <a:xfrm flipV="1">
                  <a:off x="1399" y="447"/>
                  <a:ext cx="1" cy="13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66" name="Freeform 82"/>
                <p:cNvSpPr>
                  <a:spLocks/>
                </p:cNvSpPr>
                <p:nvPr/>
              </p:nvSpPr>
              <p:spPr bwMode="auto">
                <a:xfrm>
                  <a:off x="1363" y="387"/>
                  <a:ext cx="84" cy="85"/>
                </a:xfrm>
                <a:custGeom>
                  <a:avLst/>
                  <a:gdLst>
                    <a:gd name="T0" fmla="*/ 84 w 84"/>
                    <a:gd name="T1" fmla="*/ 85 h 85"/>
                    <a:gd name="T2" fmla="*/ 36 w 84"/>
                    <a:gd name="T3" fmla="*/ 0 h 85"/>
                    <a:gd name="T4" fmla="*/ 0 w 84"/>
                    <a:gd name="T5" fmla="*/ 85 h 85"/>
                    <a:gd name="T6" fmla="*/ 84 w 84"/>
                    <a:gd name="T7" fmla="*/ 85 h 85"/>
                  </a:gdLst>
                  <a:ahLst/>
                  <a:cxnLst>
                    <a:cxn ang="0">
                      <a:pos x="T0" y="T1"/>
                    </a:cxn>
                    <a:cxn ang="0">
                      <a:pos x="T2" y="T3"/>
                    </a:cxn>
                    <a:cxn ang="0">
                      <a:pos x="T4" y="T5"/>
                    </a:cxn>
                    <a:cxn ang="0">
                      <a:pos x="T6" y="T7"/>
                    </a:cxn>
                  </a:cxnLst>
                  <a:rect l="0" t="0" r="r" b="b"/>
                  <a:pathLst>
                    <a:path w="84" h="85">
                      <a:moveTo>
                        <a:pt x="84" y="85"/>
                      </a:moveTo>
                      <a:lnTo>
                        <a:pt x="36" y="0"/>
                      </a:lnTo>
                      <a:lnTo>
                        <a:pt x="0" y="85"/>
                      </a:lnTo>
                      <a:lnTo>
                        <a:pt x="84"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ambria" panose="02040503050406030204" pitchFamily="18" charset="0"/>
                  </a:endParaRPr>
                </a:p>
              </p:txBody>
            </p:sp>
          </p:grpSp>
          <p:sp>
            <p:nvSpPr>
              <p:cNvPr id="67667" name="Line 83"/>
              <p:cNvSpPr>
                <a:spLocks noChangeShapeType="1"/>
              </p:cNvSpPr>
              <p:nvPr/>
            </p:nvSpPr>
            <p:spPr bwMode="auto">
              <a:xfrm flipV="1">
                <a:off x="1844" y="3102"/>
                <a:ext cx="1271" cy="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sp>
            <p:nvSpPr>
              <p:cNvPr id="67668" name="Line 84"/>
              <p:cNvSpPr>
                <a:spLocks noChangeShapeType="1"/>
              </p:cNvSpPr>
              <p:nvPr/>
            </p:nvSpPr>
            <p:spPr bwMode="auto">
              <a:xfrm flipV="1">
                <a:off x="1465" y="3115"/>
                <a:ext cx="404" cy="48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ambria" panose="02040503050406030204" pitchFamily="18" charset="0"/>
                </a:endParaRPr>
              </a:p>
            </p:txBody>
          </p:sp>
        </p:grpSp>
        <p:sp>
          <p:nvSpPr>
            <p:cNvPr id="67669" name="Text Box 85"/>
            <p:cNvSpPr txBox="1">
              <a:spLocks noChangeArrowheads="1"/>
            </p:cNvSpPr>
            <p:nvPr/>
          </p:nvSpPr>
          <p:spPr bwMode="auto">
            <a:xfrm>
              <a:off x="1008" y="5904"/>
              <a:ext cx="9504" cy="576"/>
            </a:xfrm>
            <a:prstGeom prst="rect">
              <a:avLst/>
            </a:prstGeom>
            <a:solidFill>
              <a:srgbClr val="FFFFFF"/>
            </a:solidFill>
            <a:ln w="9525">
              <a:solidFill>
                <a:srgbClr val="FFFFFF"/>
              </a:solidFill>
              <a:miter lim="800000"/>
              <a:headEnd/>
              <a:tailEnd/>
            </a:ln>
          </p:spPr>
          <p:txBody>
            <a:bodyPr/>
            <a:lstStyle/>
            <a:p>
              <a:pPr algn="ctr" eaLnBrk="0" hangingPunct="0"/>
              <a:endParaRPr lang="zh-CN" altLang="zh-CN" sz="1200" b="1">
                <a:latin typeface="Cambria" panose="02040503050406030204" pitchFamily="18" charset="0"/>
              </a:endParaRPr>
            </a:p>
          </p:txBody>
        </p:sp>
      </p:grpSp>
    </p:spTree>
    <p:extLst>
      <p:ext uri="{BB962C8B-B14F-4D97-AF65-F5344CB8AC3E}">
        <p14:creationId xmlns:p14="http://schemas.microsoft.com/office/powerpoint/2010/main" val="18436586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59394" name="Rectangle 2"/>
          <p:cNvSpPr>
            <a:spLocks noGrp="1" noChangeArrowheads="1"/>
          </p:cNvSpPr>
          <p:nvPr>
            <p:ph type="title"/>
          </p:nvPr>
        </p:nvSpPr>
        <p:spPr>
          <a:xfrm>
            <a:off x="1066800" y="228600"/>
            <a:ext cx="9144000" cy="1143000"/>
          </a:xfrm>
        </p:spPr>
        <p:txBody>
          <a:bodyPr/>
          <a:lstStyle/>
          <a:p>
            <a:pPr algn="l"/>
            <a:r>
              <a:rPr lang="en-US" altLang="zh-CN" b="1" u="sng" dirty="0">
                <a:latin typeface="Cambria" panose="02040503050406030204" pitchFamily="18" charset="0"/>
                <a:ea typeface="宋体" panose="02010600030101010101" pitchFamily="2" charset="-122"/>
              </a:rPr>
              <a:t>Software Configuration Management</a:t>
            </a:r>
          </a:p>
        </p:txBody>
      </p:sp>
      <p:sp>
        <p:nvSpPr>
          <p:cNvPr id="59395" name="Text Box 3"/>
          <p:cNvSpPr txBox="1">
            <a:spLocks noChangeArrowheads="1"/>
          </p:cNvSpPr>
          <p:nvPr/>
        </p:nvSpPr>
        <p:spPr bwMode="auto">
          <a:xfrm>
            <a:off x="228600" y="1752600"/>
            <a:ext cx="84582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latin typeface="Cambria" panose="02040503050406030204" pitchFamily="18" charset="0"/>
                <a:ea typeface="宋体" panose="02010600030101010101" pitchFamily="2" charset="-122"/>
              </a:rPr>
              <a:t>SCM</a:t>
            </a:r>
            <a:r>
              <a:rPr lang="en-US" altLang="zh-CN" sz="2000" dirty="0">
                <a:latin typeface="Cambria" panose="02040503050406030204" pitchFamily="18" charset="0"/>
                <a:ea typeface="宋体" panose="02010600030101010101" pitchFamily="2" charset="-122"/>
              </a:rPr>
              <a:t> – activities assuring that software products are properly identified and their transition is tracked.  In many mature organizations SCM is not part of SQA responsibilities.</a:t>
            </a:r>
          </a:p>
          <a:p>
            <a:endParaRPr lang="en-US" altLang="zh-CN" sz="2000" dirty="0">
              <a:latin typeface="Cambria" panose="02040503050406030204" pitchFamily="18" charset="0"/>
              <a:ea typeface="宋体" panose="02010600030101010101" pitchFamily="2" charset="-122"/>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Baseline Identification</a:t>
            </a:r>
            <a:r>
              <a:rPr lang="en-US" altLang="zh-CN" sz="2000" dirty="0">
                <a:latin typeface="Cambria" panose="02040503050406030204" pitchFamily="18" charset="0"/>
                <a:ea typeface="宋体" panose="02010600030101010101" pitchFamily="2" charset="-122"/>
                <a:cs typeface="Times New Roman" panose="02020603050405020304" pitchFamily="18" charset="0"/>
              </a:rPr>
              <a:t> – identification of initial state of the product</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Change Identification</a:t>
            </a:r>
            <a:r>
              <a:rPr lang="en-US" altLang="zh-CN" sz="2000" dirty="0">
                <a:latin typeface="Cambria" panose="02040503050406030204" pitchFamily="18" charset="0"/>
                <a:ea typeface="宋体" panose="02010600030101010101" pitchFamily="2" charset="-122"/>
                <a:cs typeface="Times New Roman" panose="02020603050405020304" pitchFamily="18" charset="0"/>
              </a:rPr>
              <a:t> – identification of changes made to the baseline</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Change Control</a:t>
            </a:r>
            <a:r>
              <a:rPr lang="en-US" altLang="zh-CN" sz="2000" dirty="0">
                <a:latin typeface="Cambria" panose="02040503050406030204" pitchFamily="18" charset="0"/>
                <a:ea typeface="宋体" panose="02010600030101010101" pitchFamily="2" charset="-122"/>
                <a:cs typeface="Times New Roman" panose="02020603050405020304" pitchFamily="18" charset="0"/>
              </a:rPr>
              <a:t> – documentation of changes via revision history, change summary, or using automated development tools (</a:t>
            </a:r>
            <a:r>
              <a:rPr lang="en-US" altLang="zh-CN" sz="2000" dirty="0" err="1">
                <a:latin typeface="Cambria" panose="02040503050406030204" pitchFamily="18" charset="0"/>
                <a:ea typeface="宋体" panose="02010600030101010101" pitchFamily="2" charset="-122"/>
                <a:cs typeface="Times New Roman" panose="02020603050405020304" pitchFamily="18" charset="0"/>
              </a:rPr>
              <a:t>ClearCase</a:t>
            </a:r>
            <a:r>
              <a:rPr lang="en-US" altLang="zh-CN" sz="2000" dirty="0">
                <a:latin typeface="Cambria" panose="02040503050406030204" pitchFamily="18" charset="0"/>
                <a:ea typeface="宋体" panose="02010600030101010101" pitchFamily="2" charset="-122"/>
                <a:cs typeface="Times New Roman" panose="02020603050405020304" pitchFamily="18" charset="0"/>
              </a:rPr>
              <a:t> or Apex)</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Status Accounting</a:t>
            </a:r>
            <a:r>
              <a:rPr lang="en-US" altLang="zh-CN" sz="2000" dirty="0">
                <a:latin typeface="Cambria" panose="02040503050406030204" pitchFamily="18" charset="0"/>
                <a:ea typeface="宋体" panose="02010600030101010101" pitchFamily="2" charset="-122"/>
                <a:cs typeface="Times New Roman" panose="02020603050405020304" pitchFamily="18" charset="0"/>
              </a:rPr>
              <a:t> – reporting changes to others and monitoring completeness of the project archives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a:t>
            </a:r>
            <a:r>
              <a:rPr lang="en-US" altLang="zh-CN" sz="2000" b="1" dirty="0">
                <a:latin typeface="Cambria" panose="02040503050406030204" pitchFamily="18" charset="0"/>
                <a:ea typeface="宋体" panose="02010600030101010101" pitchFamily="2" charset="-122"/>
                <a:cs typeface="Times New Roman" panose="02020603050405020304" pitchFamily="18" charset="0"/>
              </a:rPr>
              <a:t>Preservation</a:t>
            </a:r>
            <a:r>
              <a:rPr lang="en-US" altLang="zh-CN" sz="2000" dirty="0">
                <a:latin typeface="Cambria" panose="02040503050406030204" pitchFamily="18" charset="0"/>
                <a:ea typeface="宋体" panose="02010600030101010101" pitchFamily="2" charset="-122"/>
                <a:cs typeface="Times New Roman" panose="02020603050405020304" pitchFamily="18" charset="0"/>
              </a:rPr>
              <a:t> – keeper of the software products</a:t>
            </a:r>
            <a:endParaRPr lang="en-US" altLang="zh-CN" sz="2000"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17788732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5842" name="Rectangle 2"/>
          <p:cNvSpPr>
            <a:spLocks noGrp="1" noChangeArrowheads="1"/>
          </p:cNvSpPr>
          <p:nvPr>
            <p:ph type="ctrTitle"/>
          </p:nvPr>
        </p:nvSpPr>
        <p:spPr>
          <a:xfrm>
            <a:off x="685800" y="2286000"/>
            <a:ext cx="7772400" cy="1143000"/>
          </a:xfrm>
        </p:spPr>
        <p:txBody>
          <a:bodyPr anchor="ctr"/>
          <a:lstStyle/>
          <a:p>
            <a:r>
              <a:rPr lang="en-US" altLang="zh-CN" sz="4400" b="1">
                <a:latin typeface="Cambria" panose="02040503050406030204" pitchFamily="18" charset="0"/>
                <a:ea typeface="宋体" panose="02010600030101010101" pitchFamily="2" charset="-122"/>
              </a:rPr>
              <a:t>Software Quality Metrics</a:t>
            </a:r>
          </a:p>
        </p:txBody>
      </p:sp>
      <p:sp>
        <p:nvSpPr>
          <p:cNvPr id="35843" name="Rectangle 3"/>
          <p:cNvSpPr>
            <a:spLocks noGrp="1" noChangeArrowheads="1"/>
          </p:cNvSpPr>
          <p:nvPr>
            <p:ph type="subTitle" idx="1"/>
          </p:nvPr>
        </p:nvSpPr>
        <p:spPr>
          <a:xfrm>
            <a:off x="1371600" y="3886200"/>
            <a:ext cx="6400800" cy="1752600"/>
          </a:xfrm>
        </p:spPr>
        <p:txBody>
          <a:bodyPr/>
          <a:lstStyle/>
          <a:p>
            <a:r>
              <a:rPr lang="en-US" altLang="zh-CN" sz="3200">
                <a:latin typeface="Cambria" panose="02040503050406030204" pitchFamily="18" charset="0"/>
                <a:ea typeface="宋体" panose="02010600030101010101" pitchFamily="2" charset="-122"/>
              </a:rPr>
              <a:t>Element IV</a:t>
            </a:r>
          </a:p>
        </p:txBody>
      </p:sp>
    </p:spTree>
    <p:extLst>
      <p:ext uri="{BB962C8B-B14F-4D97-AF65-F5344CB8AC3E}">
        <p14:creationId xmlns:p14="http://schemas.microsoft.com/office/powerpoint/2010/main" val="2198422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9154" name="Rectangle 2"/>
          <p:cNvSpPr>
            <a:spLocks noGrp="1" noChangeArrowheads="1"/>
          </p:cNvSpPr>
          <p:nvPr>
            <p:ph type="title"/>
          </p:nvPr>
        </p:nvSpPr>
        <p:spPr>
          <a:xfrm>
            <a:off x="1328468"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Metrics Collection</a:t>
            </a:r>
          </a:p>
        </p:txBody>
      </p:sp>
      <p:sp>
        <p:nvSpPr>
          <p:cNvPr id="49156" name="Text Box 4"/>
          <p:cNvSpPr txBox="1">
            <a:spLocks noChangeArrowheads="1"/>
          </p:cNvSpPr>
          <p:nvPr/>
        </p:nvSpPr>
        <p:spPr bwMode="auto">
          <a:xfrm>
            <a:off x="152400" y="1184275"/>
            <a:ext cx="881538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latin typeface="Cambria" panose="02040503050406030204" pitchFamily="18" charset="0"/>
                <a:ea typeface="宋体" panose="02010600030101010101" pitchFamily="2" charset="-122"/>
              </a:rPr>
              <a:t>• </a:t>
            </a:r>
            <a:r>
              <a:rPr lang="en-US" altLang="zh-CN" sz="2000" b="1">
                <a:latin typeface="Cambria" panose="02040503050406030204" pitchFamily="18" charset="0"/>
                <a:ea typeface="宋体" panose="02010600030101010101" pitchFamily="2" charset="-122"/>
              </a:rPr>
              <a:t>Software measurement</a:t>
            </a:r>
            <a:r>
              <a:rPr lang="en-US" altLang="zh-CN" sz="2000">
                <a:latin typeface="Cambria" panose="02040503050406030204" pitchFamily="18" charset="0"/>
                <a:ea typeface="宋体" panose="02010600030101010101" pitchFamily="2" charset="-122"/>
              </a:rPr>
              <a:t> - the process of deriving a numeric value</a:t>
            </a:r>
          </a:p>
          <a:p>
            <a:r>
              <a:rPr lang="en-US" altLang="zh-CN" sz="2000">
                <a:latin typeface="Cambria" panose="02040503050406030204" pitchFamily="18" charset="0"/>
                <a:ea typeface="宋体" panose="02010600030101010101" pitchFamily="2" charset="-122"/>
              </a:rPr>
              <a:t> for some attribute of a software product or a software process.  Comparison of these values to each other and to STD’s allows drawing conclusions about the quality of software products or the process.</a:t>
            </a:r>
          </a:p>
          <a:p>
            <a:endParaRPr lang="en-US" altLang="zh-CN" sz="2000">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rPr>
              <a:t>• The focus of the metrics collecting programs is usually on collecting metrics on program defects and the V&amp;V process.</a:t>
            </a:r>
          </a:p>
          <a:p>
            <a:endParaRPr lang="en-US" altLang="zh-CN" sz="2000">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rPr>
              <a:t>• Metrics can be either </a:t>
            </a:r>
            <a:r>
              <a:rPr lang="en-US" altLang="zh-CN" sz="2000" b="1">
                <a:latin typeface="Cambria" panose="02040503050406030204" pitchFamily="18" charset="0"/>
                <a:ea typeface="宋体" panose="02010600030101010101" pitchFamily="2" charset="-122"/>
              </a:rPr>
              <a:t>Control Metrics</a:t>
            </a:r>
            <a:r>
              <a:rPr lang="en-US" altLang="zh-CN" sz="2000">
                <a:latin typeface="Cambria" panose="02040503050406030204" pitchFamily="18" charset="0"/>
                <a:ea typeface="宋体" panose="02010600030101010101" pitchFamily="2" charset="-122"/>
              </a:rPr>
              <a:t> or </a:t>
            </a:r>
            <a:r>
              <a:rPr lang="en-US" altLang="zh-CN" sz="2000" b="1">
                <a:latin typeface="Cambria" panose="02040503050406030204" pitchFamily="18" charset="0"/>
                <a:ea typeface="宋体" panose="02010600030101010101" pitchFamily="2" charset="-122"/>
              </a:rPr>
              <a:t>Predictor Metrics</a:t>
            </a:r>
          </a:p>
          <a:p>
            <a:endParaRPr lang="en-US" altLang="zh-CN" sz="2000" b="1">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rPr>
              <a:t>• Most of the “Ilities” can not be measured directly unless there’s historical data.  Instead tangible software product attributes are measured and the “Ility” factors are derived using predefined relationships between measurable and synthetic attributes. </a:t>
            </a:r>
          </a:p>
          <a:p>
            <a:endParaRPr lang="en-US" altLang="zh-CN" sz="2000">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rPr>
              <a:t>• The boundary conditions for all measurements should be established in advance and then revised once a large databank of historical data has been established </a:t>
            </a:r>
          </a:p>
        </p:txBody>
      </p:sp>
    </p:spTree>
    <p:extLst>
      <p:ext uri="{BB962C8B-B14F-4D97-AF65-F5344CB8AC3E}">
        <p14:creationId xmlns:p14="http://schemas.microsoft.com/office/powerpoint/2010/main" val="29808731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11" name="Rectangle 3"/>
          <p:cNvSpPr txBox="1">
            <a:spLocks noChangeArrowheads="1"/>
          </p:cNvSpPr>
          <p:nvPr/>
        </p:nvSpPr>
        <p:spPr bwMode="auto">
          <a:xfrm>
            <a:off x="76200" y="2286000"/>
            <a:ext cx="8991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buSzPct val="80000"/>
              <a:buFont typeface="+mj-lt"/>
              <a:buAutoNum type="arabicPeriod"/>
            </a:pPr>
            <a:r>
              <a:rPr lang="en-US" altLang="zh-CN" sz="2400" dirty="0" smtClean="0">
                <a:latin typeface="Cambria" panose="02040503050406030204" pitchFamily="18" charset="0"/>
              </a:rPr>
              <a:t>Ron Patton</a:t>
            </a:r>
            <a:r>
              <a:rPr lang="zh-CN" altLang="en-US" sz="2400" dirty="0" smtClean="0">
                <a:latin typeface="Cambria" panose="02040503050406030204" pitchFamily="18" charset="0"/>
              </a:rPr>
              <a:t>,</a:t>
            </a:r>
            <a:r>
              <a:rPr lang="en-US" altLang="zh-CN" sz="2400" dirty="0">
                <a:latin typeface="Cambria" panose="02040503050406030204" pitchFamily="18" charset="0"/>
              </a:rPr>
              <a:t> </a:t>
            </a:r>
            <a:r>
              <a:rPr lang="en-US" altLang="zh-CN" sz="2400" dirty="0" smtClean="0">
                <a:latin typeface="Cambria" panose="02040503050406030204" pitchFamily="18" charset="0"/>
              </a:rPr>
              <a:t> </a:t>
            </a:r>
            <a:r>
              <a:rPr lang="en-US" altLang="zh-CN" sz="2400" b="1" dirty="0" smtClean="0">
                <a:solidFill>
                  <a:srgbClr val="FF0000"/>
                </a:solidFill>
                <a:latin typeface="Cambria" panose="02040503050406030204" pitchFamily="18" charset="0"/>
              </a:rPr>
              <a:t>Software Testing</a:t>
            </a:r>
            <a:r>
              <a:rPr lang="zh-CN" altLang="en-US" sz="2400" b="1" dirty="0" smtClean="0">
                <a:latin typeface="Cambria" panose="02040503050406030204" pitchFamily="18" charset="0"/>
              </a:rPr>
              <a:t> (</a:t>
            </a:r>
            <a:r>
              <a:rPr lang="en-US" altLang="zh-CN" sz="2400" b="1" dirty="0" smtClean="0">
                <a:latin typeface="Cambria" panose="02040503050406030204" pitchFamily="18" charset="0"/>
              </a:rPr>
              <a:t>2</a:t>
            </a:r>
            <a:r>
              <a:rPr lang="zh-CN" altLang="en-US" sz="2400" b="1" dirty="0" smtClean="0">
                <a:latin typeface="Cambria" panose="02040503050406030204" pitchFamily="18" charset="0"/>
              </a:rPr>
              <a:t>th Edition)</a:t>
            </a:r>
          </a:p>
          <a:p>
            <a:pPr marL="457200" indent="-457200">
              <a:lnSpc>
                <a:spcPct val="80000"/>
              </a:lnSpc>
              <a:buSzPct val="80000"/>
              <a:buFont typeface="+mj-lt"/>
              <a:buAutoNum type="arabicPeriod"/>
            </a:pPr>
            <a:r>
              <a:rPr lang="en-US" altLang="zh-CN" sz="2400" dirty="0" err="1" smtClean="0">
                <a:latin typeface="Cambria" panose="02040503050406030204" pitchFamily="18" charset="0"/>
              </a:rPr>
              <a:t>Glenford</a:t>
            </a:r>
            <a:r>
              <a:rPr lang="en-US" altLang="zh-CN" sz="2400" dirty="0" smtClean="0">
                <a:latin typeface="Cambria" panose="02040503050406030204" pitchFamily="18" charset="0"/>
              </a:rPr>
              <a:t> </a:t>
            </a:r>
            <a:r>
              <a:rPr lang="en-US" altLang="zh-CN" sz="2400" dirty="0">
                <a:latin typeface="Cambria" panose="02040503050406030204" pitchFamily="18" charset="0"/>
              </a:rPr>
              <a:t>J. </a:t>
            </a:r>
            <a:r>
              <a:rPr lang="en-US" altLang="zh-CN" sz="2400" dirty="0" smtClean="0">
                <a:latin typeface="Cambria" panose="02040503050406030204" pitchFamily="18" charset="0"/>
              </a:rPr>
              <a:t>Myers,  </a:t>
            </a:r>
            <a:r>
              <a:rPr lang="en-US" altLang="zh-CN" sz="2400" b="1" dirty="0" smtClean="0">
                <a:solidFill>
                  <a:srgbClr val="FF0000"/>
                </a:solidFill>
                <a:latin typeface="Cambria" panose="02040503050406030204" pitchFamily="18" charset="0"/>
              </a:rPr>
              <a:t>The </a:t>
            </a:r>
            <a:r>
              <a:rPr lang="en-US" altLang="zh-CN" sz="2400" b="1" dirty="0">
                <a:solidFill>
                  <a:srgbClr val="FF0000"/>
                </a:solidFill>
                <a:latin typeface="Cambria" panose="02040503050406030204" pitchFamily="18" charset="0"/>
              </a:rPr>
              <a:t>Art of Software Testing </a:t>
            </a:r>
            <a:r>
              <a:rPr lang="en-US" altLang="zh-CN" sz="2400" b="1" dirty="0">
                <a:latin typeface="Cambria" panose="02040503050406030204" pitchFamily="18" charset="0"/>
              </a:rPr>
              <a:t>(3rd Edition</a:t>
            </a:r>
            <a:r>
              <a:rPr lang="en-US" altLang="zh-CN" sz="2400" b="1" dirty="0" smtClean="0">
                <a:latin typeface="Cambria" panose="02040503050406030204" pitchFamily="18" charset="0"/>
              </a:rPr>
              <a:t>)</a:t>
            </a:r>
            <a:endParaRPr lang="zh-CN" altLang="en-US" sz="2400" b="1" dirty="0">
              <a:latin typeface="Cambria" panose="02040503050406030204" pitchFamily="18" charset="0"/>
            </a:endParaRPr>
          </a:p>
          <a:p>
            <a:pPr marL="457200" indent="-457200" algn="just">
              <a:lnSpc>
                <a:spcPct val="80000"/>
              </a:lnSpc>
              <a:buSzPct val="80000"/>
              <a:buFont typeface="+mj-lt"/>
              <a:buAutoNum type="arabicPeriod"/>
            </a:pPr>
            <a:r>
              <a:rPr lang="en-US" altLang="zh-CN" sz="2400" dirty="0" smtClean="0">
                <a:latin typeface="Cambria" panose="02040503050406030204" pitchFamily="18" charset="0"/>
              </a:rPr>
              <a:t>Gerald M. Weinberg,  </a:t>
            </a:r>
            <a:r>
              <a:rPr lang="en-US" altLang="zh-CN" sz="2400" b="1" dirty="0" smtClean="0">
                <a:latin typeface="Cambria" panose="02040503050406030204" pitchFamily="18" charset="0"/>
              </a:rPr>
              <a:t>Perfect Software</a:t>
            </a:r>
            <a:endParaRPr lang="zh-CN" altLang="en-US" sz="2400" b="1" dirty="0" smtClean="0">
              <a:latin typeface="Cambria" panose="02040503050406030204" pitchFamily="18" charset="0"/>
            </a:endParaRPr>
          </a:p>
        </p:txBody>
      </p:sp>
      <p:sp>
        <p:nvSpPr>
          <p:cNvPr id="12" name="矩形 11"/>
          <p:cNvSpPr/>
          <p:nvPr/>
        </p:nvSpPr>
        <p:spPr>
          <a:xfrm>
            <a:off x="3695700" y="1534180"/>
            <a:ext cx="2552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References</a:t>
            </a:r>
            <a:endParaRPr lang="zh-CN" altLang="en-US" sz="2800" b="1" dirty="0">
              <a:solidFill>
                <a:srgbClr val="132584"/>
              </a:solidFill>
              <a:latin typeface="Cambria" panose="02040503050406030204" pitchFamily="18" charset="0"/>
            </a:endParaRPr>
          </a:p>
        </p:txBody>
      </p:sp>
    </p:spTree>
    <p:extLst>
      <p:ext uri="{BB962C8B-B14F-4D97-AF65-F5344CB8AC3E}">
        <p14:creationId xmlns:p14="http://schemas.microsoft.com/office/powerpoint/2010/main" val="141956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1442" name="Rectangle 2"/>
          <p:cNvSpPr>
            <a:spLocks noGrp="1" noChangeArrowheads="1"/>
          </p:cNvSpPr>
          <p:nvPr>
            <p:ph type="title"/>
          </p:nvPr>
        </p:nvSpPr>
        <p:spPr>
          <a:xfrm>
            <a:off x="1066800" y="152400"/>
            <a:ext cx="9144000" cy="1143000"/>
          </a:xfrm>
        </p:spPr>
        <p:txBody>
          <a:bodyPr/>
          <a:lstStyle/>
          <a:p>
            <a:pPr algn="l"/>
            <a:r>
              <a:rPr lang="en-US" altLang="zh-CN" b="1" u="sng" dirty="0">
                <a:latin typeface="Cambria" panose="02040503050406030204" pitchFamily="18" charset="0"/>
                <a:ea typeface="宋体" panose="02010600030101010101" pitchFamily="2" charset="-122"/>
              </a:rPr>
              <a:t>The Process of Product Measurement</a:t>
            </a:r>
          </a:p>
        </p:txBody>
      </p:sp>
      <p:pic>
        <p:nvPicPr>
          <p:cNvPr id="61443" name="Picture 3" descr="D:\Marks\other_forms\uri\SQA Course\Process for product measurem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229600" cy="3124200"/>
          </a:xfrm>
          <a:prstGeom prst="rect">
            <a:avLst/>
          </a:prstGeom>
          <a:noFill/>
          <a:extLst>
            <a:ext uri="{909E8E84-426E-40DD-AFC4-6F175D3DCCD1}">
              <a14:hiddenFill xmlns:a14="http://schemas.microsoft.com/office/drawing/2010/main">
                <a:solidFill>
                  <a:srgbClr val="FFFFFF"/>
                </a:solidFill>
              </a14:hiddenFill>
            </a:ext>
          </a:extLst>
        </p:spPr>
      </p:pic>
      <p:sp>
        <p:nvSpPr>
          <p:cNvPr id="61444" name="Text Box 4"/>
          <p:cNvSpPr txBox="1">
            <a:spLocks noChangeArrowheads="1"/>
          </p:cNvSpPr>
          <p:nvPr/>
        </p:nvSpPr>
        <p:spPr bwMode="auto">
          <a:xfrm>
            <a:off x="228600" y="4267200"/>
            <a:ext cx="86106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latin typeface="Cambria" panose="02040503050406030204" pitchFamily="18" charset="0"/>
                <a:ea typeface="宋体" panose="02010600030101010101" pitchFamily="2" charset="-122"/>
              </a:rPr>
              <a:t>1. Decide what data is to be collected</a:t>
            </a:r>
          </a:p>
          <a:p>
            <a:r>
              <a:rPr lang="en-US" altLang="zh-CN" sz="2000">
                <a:latin typeface="Cambria" panose="02040503050406030204" pitchFamily="18" charset="0"/>
                <a:ea typeface="宋体" panose="02010600030101010101" pitchFamily="2" charset="-122"/>
              </a:rPr>
              <a:t>2. Assess critical (core) components first</a:t>
            </a:r>
          </a:p>
          <a:p>
            <a:r>
              <a:rPr lang="en-US" altLang="zh-CN" sz="2000">
                <a:latin typeface="Cambria" panose="02040503050406030204" pitchFamily="18" charset="0"/>
                <a:ea typeface="宋体" panose="02010600030101010101" pitchFamily="2" charset="-122"/>
              </a:rPr>
              <a:t>3. Measuring component characteristics might require automated tools</a:t>
            </a:r>
          </a:p>
          <a:p>
            <a:r>
              <a:rPr lang="en-US" altLang="zh-CN" sz="2000">
                <a:latin typeface="Cambria" panose="02040503050406030204" pitchFamily="18" charset="0"/>
                <a:ea typeface="宋体" panose="02010600030101010101" pitchFamily="2" charset="-122"/>
              </a:rPr>
              <a:t>4. Look for </a:t>
            </a:r>
            <a:r>
              <a:rPr lang="en-US" altLang="zh-CN" sz="2000" b="1">
                <a:latin typeface="Cambria" panose="02040503050406030204" pitchFamily="18" charset="0"/>
                <a:ea typeface="宋体" panose="02010600030101010101" pitchFamily="2" charset="-122"/>
              </a:rPr>
              <a:t>consistently </a:t>
            </a:r>
            <a:r>
              <a:rPr lang="en-US" altLang="zh-CN" sz="2000">
                <a:latin typeface="Cambria" panose="02040503050406030204" pitchFamily="18" charset="0"/>
                <a:ea typeface="宋体" panose="02010600030101010101" pitchFamily="2" charset="-122"/>
              </a:rPr>
              <a:t>(</a:t>
            </a:r>
            <a:r>
              <a:rPr lang="en-US" altLang="zh-CN" sz="2000" b="1">
                <a:latin typeface="Cambria" panose="02040503050406030204" pitchFamily="18" charset="0"/>
                <a:ea typeface="宋体" panose="02010600030101010101" pitchFamily="2" charset="-122"/>
              </a:rPr>
              <a:t>unusually</a:t>
            </a:r>
            <a:r>
              <a:rPr lang="en-US" altLang="zh-CN" sz="2000">
                <a:latin typeface="Cambria" panose="02040503050406030204" pitchFamily="18" charset="0"/>
                <a:ea typeface="宋体" panose="02010600030101010101" pitchFamily="2" charset="-122"/>
              </a:rPr>
              <a:t> only works in a factory) high or low values</a:t>
            </a:r>
          </a:p>
          <a:p>
            <a:r>
              <a:rPr lang="en-US" altLang="zh-CN" sz="2000">
                <a:latin typeface="Cambria" panose="02040503050406030204" pitchFamily="18" charset="0"/>
                <a:ea typeface="宋体" panose="02010600030101010101" pitchFamily="2" charset="-122"/>
              </a:rPr>
              <a:t>5. Analysis of anomalous components should reveal if the quality of product is compromised</a:t>
            </a:r>
          </a:p>
        </p:txBody>
      </p:sp>
    </p:spTree>
    <p:extLst>
      <p:ext uri="{BB962C8B-B14F-4D97-AF65-F5344CB8AC3E}">
        <p14:creationId xmlns:p14="http://schemas.microsoft.com/office/powerpoint/2010/main" val="41808160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6866" name="Rectangle 2"/>
          <p:cNvSpPr>
            <a:spLocks noGrp="1" noChangeArrowheads="1"/>
          </p:cNvSpPr>
          <p:nvPr>
            <p:ph type="title"/>
          </p:nvPr>
        </p:nvSpPr>
        <p:spPr>
          <a:xfrm>
            <a:off x="1905000" y="1524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Predictor and Control Metrics</a:t>
            </a:r>
          </a:p>
        </p:txBody>
      </p:sp>
      <p:pic>
        <p:nvPicPr>
          <p:cNvPr id="36867" name="Picture 3" descr="D:\Marks\other_forms\uri\SQA Course\Predictor and Control Matri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12011"/>
            <a:ext cx="5334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36868" name="Text Box 4"/>
          <p:cNvSpPr txBox="1">
            <a:spLocks noChangeArrowheads="1"/>
          </p:cNvSpPr>
          <p:nvPr/>
        </p:nvSpPr>
        <p:spPr bwMode="auto">
          <a:xfrm>
            <a:off x="381000" y="4038600"/>
            <a:ext cx="89154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u="sng" dirty="0">
                <a:latin typeface="Cambria" panose="02040503050406030204" pitchFamily="18" charset="0"/>
                <a:ea typeface="宋体" panose="02010600030101010101" pitchFamily="2" charset="-122"/>
              </a:rPr>
              <a:t>Examples of Predictor Analysis:</a:t>
            </a:r>
          </a:p>
          <a:p>
            <a:r>
              <a:rPr lang="en-US" altLang="zh-CN" sz="2000" dirty="0">
                <a:latin typeface="Cambria" panose="02040503050406030204" pitchFamily="18" charset="0"/>
                <a:ea typeface="宋体" panose="02010600030101010101" pitchFamily="2" charset="-122"/>
              </a:rPr>
              <a:t>• Code Reuse: SLOC = ELOC = Ported Code</a:t>
            </a:r>
          </a:p>
          <a:p>
            <a:r>
              <a:rPr lang="en-US" altLang="zh-CN" sz="2000" dirty="0">
                <a:latin typeface="Cambria" panose="02040503050406030204" pitchFamily="18" charset="0"/>
                <a:ea typeface="宋体" panose="02010600030101010101" pitchFamily="2" charset="-122"/>
              </a:rPr>
              <a:t>• Nesting Depth: ND &gt; 5 = Low Readability</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Risk Analysis: # STR P1 &gt; 0 at SAT = Low Product Reliability</a:t>
            </a:r>
            <a:endParaRPr lang="en-US" altLang="zh-CN" sz="2000" dirty="0">
              <a:latin typeface="Cambria" panose="02040503050406030204" pitchFamily="18" charset="0"/>
              <a:ea typeface="宋体" panose="02010600030101010101" pitchFamily="2" charset="-122"/>
            </a:endParaRPr>
          </a:p>
        </p:txBody>
      </p:sp>
      <p:sp>
        <p:nvSpPr>
          <p:cNvPr id="36869" name="Text Box 5"/>
          <p:cNvSpPr txBox="1">
            <a:spLocks noChangeArrowheads="1"/>
          </p:cNvSpPr>
          <p:nvPr/>
        </p:nvSpPr>
        <p:spPr bwMode="auto">
          <a:xfrm>
            <a:off x="381000" y="5486400"/>
            <a:ext cx="9144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u="sng">
                <a:latin typeface="Cambria" panose="02040503050406030204" pitchFamily="18" charset="0"/>
                <a:ea typeface="宋体" panose="02010600030101010101" pitchFamily="2" charset="-122"/>
              </a:rPr>
              <a:t>Examples of Control Analysis:</a:t>
            </a:r>
            <a:endParaRPr lang="en-US" altLang="zh-CN" sz="2000">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rPr>
              <a:t>• STR aging: Old STRs = Low Productivity</a:t>
            </a:r>
          </a:p>
          <a:p>
            <a:r>
              <a:rPr lang="en-US" altLang="zh-CN" sz="2000">
                <a:latin typeface="Cambria" panose="02040503050406030204" pitchFamily="18" charset="0"/>
                <a:ea typeface="宋体" panose="02010600030101010101" pitchFamily="2" charset="-122"/>
              </a:rPr>
              <a:t>• Requirements Volatility: High Volatility = Scope Creep</a:t>
            </a:r>
            <a:endParaRPr lang="en-US" altLang="zh-CN">
              <a:latin typeface="Cambria" panose="02040503050406030204" pitchFamily="18" charset="0"/>
              <a:ea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591200" y="4971600"/>
              <a:ext cx="1199160" cy="416160"/>
            </p14:xfrm>
          </p:contentPart>
        </mc:Choice>
        <mc:Fallback>
          <p:pic>
            <p:nvPicPr>
              <p:cNvPr id="2" name="墨迹 1"/>
              <p:cNvPicPr/>
              <p:nvPr/>
            </p:nvPicPr>
            <p:blipFill>
              <a:blip r:embed="rId4"/>
              <a:stretch>
                <a:fillRect/>
              </a:stretch>
            </p:blipFill>
            <p:spPr>
              <a:xfrm>
                <a:off x="1582920" y="4962600"/>
                <a:ext cx="1214640" cy="433800"/>
              </a:xfrm>
              <a:prstGeom prst="rect">
                <a:avLst/>
              </a:prstGeom>
            </p:spPr>
          </p:pic>
        </mc:Fallback>
      </mc:AlternateContent>
    </p:spTree>
    <p:extLst>
      <p:ext uri="{BB962C8B-B14F-4D97-AF65-F5344CB8AC3E}">
        <p14:creationId xmlns:p14="http://schemas.microsoft.com/office/powerpoint/2010/main" val="3279334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5538" name="Rectangle 2"/>
          <p:cNvSpPr>
            <a:spLocks noGrp="1" noChangeArrowheads="1"/>
          </p:cNvSpPr>
          <p:nvPr>
            <p:ph type="title"/>
          </p:nvPr>
        </p:nvSpPr>
        <p:spPr>
          <a:xfrm>
            <a:off x="990600" y="152400"/>
            <a:ext cx="9144000" cy="1143000"/>
          </a:xfrm>
        </p:spPr>
        <p:txBody>
          <a:bodyPr/>
          <a:lstStyle/>
          <a:p>
            <a:pPr algn="l"/>
            <a:r>
              <a:rPr lang="en-US" altLang="zh-CN" sz="3600" b="1" u="sng" dirty="0">
                <a:latin typeface="Cambria" panose="02040503050406030204" pitchFamily="18" charset="0"/>
                <a:ea typeface="宋体" panose="02010600030101010101" pitchFamily="2" charset="-122"/>
              </a:rPr>
              <a:t>Software Product Metrics</a:t>
            </a:r>
          </a:p>
        </p:txBody>
      </p:sp>
      <p:sp>
        <p:nvSpPr>
          <p:cNvPr id="65539" name="Text Box 3"/>
          <p:cNvSpPr txBox="1">
            <a:spLocks noChangeArrowheads="1"/>
          </p:cNvSpPr>
          <p:nvPr/>
        </p:nvSpPr>
        <p:spPr bwMode="auto">
          <a:xfrm>
            <a:off x="164869" y="1752600"/>
            <a:ext cx="8991600"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en-US" altLang="zh-CN" sz="2000" dirty="0">
                <a:latin typeface="Cambria" panose="02040503050406030204" pitchFamily="18" charset="0"/>
                <a:ea typeface="宋体" panose="02010600030101010101" pitchFamily="2" charset="-122"/>
              </a:rPr>
              <a:t>There are two categories of software product metrics:</a:t>
            </a:r>
          </a:p>
          <a:p>
            <a:r>
              <a:rPr lang="en-US" altLang="zh-CN" sz="2000" b="1" dirty="0">
                <a:latin typeface="Cambria" panose="02040503050406030204" pitchFamily="18" charset="0"/>
                <a:ea typeface="宋体" panose="02010600030101010101" pitchFamily="2" charset="-122"/>
              </a:rPr>
              <a:t>1. Dynamic metrics</a:t>
            </a:r>
            <a:r>
              <a:rPr lang="en-US" altLang="zh-CN" sz="2000" dirty="0">
                <a:latin typeface="Cambria" panose="02040503050406030204" pitchFamily="18" charset="0"/>
                <a:ea typeface="宋体" panose="02010600030101010101" pitchFamily="2" charset="-122"/>
              </a:rPr>
              <a:t> – this metrics is collected by measuring elements</a:t>
            </a:r>
          </a:p>
          <a:p>
            <a:r>
              <a:rPr lang="en-US" altLang="zh-CN" sz="2000" u="sng" dirty="0">
                <a:latin typeface="Cambria" panose="02040503050406030204" pitchFamily="18" charset="0"/>
                <a:ea typeface="宋体" panose="02010600030101010101" pitchFamily="2" charset="-122"/>
              </a:rPr>
              <a:t>during program’s execution</a:t>
            </a:r>
            <a:r>
              <a:rPr lang="en-US" altLang="zh-CN" sz="2000" dirty="0">
                <a:latin typeface="Cambria" panose="02040503050406030204" pitchFamily="18" charset="0"/>
                <a:ea typeface="宋体" panose="02010600030101010101" pitchFamily="2" charset="-122"/>
              </a:rPr>
              <a:t>.  This metrics help to asses </a:t>
            </a:r>
            <a:r>
              <a:rPr lang="en-US" altLang="zh-CN" sz="2000" u="sng" dirty="0">
                <a:latin typeface="Cambria" panose="02040503050406030204" pitchFamily="18" charset="0"/>
                <a:ea typeface="宋体" panose="02010600030101010101" pitchFamily="2" charset="-122"/>
              </a:rPr>
              <a:t>efficiency</a:t>
            </a:r>
            <a:r>
              <a:rPr lang="en-US" altLang="zh-CN" sz="2000" dirty="0">
                <a:latin typeface="Cambria" panose="02040503050406030204" pitchFamily="18" charset="0"/>
                <a:ea typeface="宋体" panose="02010600030101010101" pitchFamily="2" charset="-122"/>
              </a:rPr>
              <a:t> and </a:t>
            </a:r>
          </a:p>
          <a:p>
            <a:r>
              <a:rPr lang="en-US" altLang="zh-CN" sz="2000" u="sng" dirty="0">
                <a:latin typeface="Cambria" panose="02040503050406030204" pitchFamily="18" charset="0"/>
                <a:ea typeface="宋体" panose="02010600030101010101" pitchFamily="2" charset="-122"/>
              </a:rPr>
              <a:t>reliability</a:t>
            </a:r>
            <a:r>
              <a:rPr lang="en-US" altLang="zh-CN" sz="2000" dirty="0">
                <a:latin typeface="Cambria" panose="02040503050406030204" pitchFamily="18" charset="0"/>
                <a:ea typeface="宋体" panose="02010600030101010101" pitchFamily="2" charset="-122"/>
              </a:rPr>
              <a:t> of a software product.  The parameters collected can be</a:t>
            </a:r>
          </a:p>
          <a:p>
            <a:r>
              <a:rPr lang="en-US" altLang="zh-CN" sz="2000" dirty="0">
                <a:latin typeface="Cambria" panose="02040503050406030204" pitchFamily="18" charset="0"/>
                <a:ea typeface="宋体" panose="02010600030101010101" pitchFamily="2" charset="-122"/>
              </a:rPr>
              <a:t>easily measured (i.e. execution time, mean time between failures)</a:t>
            </a:r>
          </a:p>
          <a:p>
            <a:endParaRPr lang="en-US" altLang="zh-CN" sz="2000" dirty="0">
              <a:latin typeface="Cambria" panose="02040503050406030204" pitchFamily="18" charset="0"/>
              <a:ea typeface="宋体" panose="02010600030101010101" pitchFamily="2" charset="-122"/>
            </a:endParaRPr>
          </a:p>
          <a:p>
            <a:r>
              <a:rPr lang="en-US" altLang="zh-CN" sz="2000" b="1" dirty="0">
                <a:latin typeface="Cambria" panose="02040503050406030204" pitchFamily="18" charset="0"/>
                <a:ea typeface="宋体" panose="02010600030101010101" pitchFamily="2" charset="-122"/>
              </a:rPr>
              <a:t>2. Static metrics</a:t>
            </a:r>
            <a:r>
              <a:rPr lang="en-US" altLang="zh-CN" sz="2000" dirty="0">
                <a:latin typeface="Cambria" panose="02040503050406030204" pitchFamily="18" charset="0"/>
                <a:ea typeface="宋体" panose="02010600030101010101" pitchFamily="2" charset="-122"/>
              </a:rPr>
              <a:t> – this metrics is collected by measuring parameters of</a:t>
            </a:r>
          </a:p>
          <a:p>
            <a:r>
              <a:rPr lang="en-US" altLang="zh-CN" sz="2000" dirty="0">
                <a:latin typeface="Cambria" panose="02040503050406030204" pitchFamily="18" charset="0"/>
                <a:ea typeface="宋体" panose="02010600030101010101" pitchFamily="2" charset="-122"/>
              </a:rPr>
              <a:t>the </a:t>
            </a:r>
            <a:r>
              <a:rPr lang="en-US" altLang="zh-CN" sz="2000" u="sng" dirty="0">
                <a:latin typeface="Cambria" panose="02040503050406030204" pitchFamily="18" charset="0"/>
                <a:ea typeface="宋体" panose="02010600030101010101" pitchFamily="2" charset="-122"/>
              </a:rPr>
              <a:t>end products</a:t>
            </a:r>
            <a:r>
              <a:rPr lang="en-US" altLang="zh-CN" sz="2000" dirty="0">
                <a:latin typeface="Cambria" panose="02040503050406030204" pitchFamily="18" charset="0"/>
                <a:ea typeface="宋体" panose="02010600030101010101" pitchFamily="2" charset="-122"/>
              </a:rPr>
              <a:t> of the software development. This metrics help to</a:t>
            </a:r>
          </a:p>
          <a:p>
            <a:r>
              <a:rPr lang="en-US" altLang="zh-CN" sz="2000" dirty="0">
                <a:latin typeface="Cambria" panose="02040503050406030204" pitchFamily="18" charset="0"/>
                <a:ea typeface="宋体" panose="02010600030101010101" pitchFamily="2" charset="-122"/>
              </a:rPr>
              <a:t>asses the </a:t>
            </a:r>
            <a:r>
              <a:rPr lang="en-US" altLang="zh-CN" sz="2000" u="sng" dirty="0">
                <a:latin typeface="Cambria" panose="02040503050406030204" pitchFamily="18" charset="0"/>
                <a:ea typeface="宋体" panose="02010600030101010101" pitchFamily="2" charset="-122"/>
              </a:rPr>
              <a:t>complexity, understandability, and maintainability</a:t>
            </a:r>
            <a:r>
              <a:rPr lang="en-US" altLang="zh-CN" sz="2000" dirty="0">
                <a:latin typeface="Cambria" panose="02040503050406030204" pitchFamily="18" charset="0"/>
                <a:ea typeface="宋体" panose="02010600030101010101" pitchFamily="2" charset="-122"/>
              </a:rPr>
              <a:t> of a</a:t>
            </a:r>
          </a:p>
          <a:p>
            <a:r>
              <a:rPr lang="en-US" altLang="zh-CN" sz="2000" dirty="0">
                <a:latin typeface="Cambria" panose="02040503050406030204" pitchFamily="18" charset="0"/>
                <a:ea typeface="宋体" panose="02010600030101010101" pitchFamily="2" charset="-122"/>
              </a:rPr>
              <a:t>software product.  The SLOC size and ND are the most reliable</a:t>
            </a:r>
          </a:p>
          <a:p>
            <a:r>
              <a:rPr lang="en-US" altLang="zh-CN" sz="2000" dirty="0">
                <a:latin typeface="Cambria" panose="02040503050406030204" pitchFamily="18" charset="0"/>
                <a:ea typeface="宋体" panose="02010600030101010101" pitchFamily="2" charset="-122"/>
              </a:rPr>
              <a:t>predictors of understandability, complexity, and maintainability.</a:t>
            </a:r>
          </a:p>
          <a:p>
            <a:endParaRPr lang="en-US" altLang="zh-CN" sz="2000" dirty="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3615952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37890" name="Rectangle 2"/>
          <p:cNvSpPr>
            <a:spLocks noGrp="1" noChangeArrowheads="1"/>
          </p:cNvSpPr>
          <p:nvPr>
            <p:ph type="title"/>
          </p:nvPr>
        </p:nvSpPr>
        <p:spPr>
          <a:xfrm>
            <a:off x="0" y="0"/>
            <a:ext cx="7772400" cy="1143000"/>
          </a:xfrm>
        </p:spPr>
        <p:txBody>
          <a:bodyPr/>
          <a:lstStyle/>
          <a:p>
            <a:pPr algn="l"/>
            <a:r>
              <a:rPr lang="en-US" altLang="zh-CN" sz="3600" b="1" u="sng">
                <a:latin typeface="Cambria" panose="02040503050406030204" pitchFamily="18" charset="0"/>
                <a:ea typeface="宋体" panose="02010600030101010101" pitchFamily="2" charset="-122"/>
              </a:rPr>
              <a:t>The Ilities</a:t>
            </a:r>
          </a:p>
        </p:txBody>
      </p:sp>
      <p:grpSp>
        <p:nvGrpSpPr>
          <p:cNvPr id="37896" name="Group 8"/>
          <p:cNvGrpSpPr>
            <a:grpSpLocks/>
          </p:cNvGrpSpPr>
          <p:nvPr/>
        </p:nvGrpSpPr>
        <p:grpSpPr bwMode="auto">
          <a:xfrm>
            <a:off x="152400" y="1066800"/>
            <a:ext cx="8666163" cy="5357813"/>
            <a:chOff x="96" y="672"/>
            <a:chExt cx="5459" cy="3375"/>
          </a:xfrm>
        </p:grpSpPr>
        <p:pic>
          <p:nvPicPr>
            <p:cNvPr id="37892" name="Picture 4" descr="D:\Marks\other_forms\uri\SQA Course\Maintainabil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 y="672"/>
              <a:ext cx="2627" cy="1743"/>
            </a:xfrm>
            <a:prstGeom prst="rect">
              <a:avLst/>
            </a:prstGeom>
            <a:noFill/>
            <a:extLst>
              <a:ext uri="{909E8E84-426E-40DD-AFC4-6F175D3DCCD1}">
                <a14:hiddenFill xmlns:a14="http://schemas.microsoft.com/office/drawing/2010/main">
                  <a:solidFill>
                    <a:srgbClr val="FFFFFF"/>
                  </a:solidFill>
                </a14:hiddenFill>
              </a:ext>
            </a:extLst>
          </p:spPr>
        </p:pic>
        <p:pic>
          <p:nvPicPr>
            <p:cNvPr id="37893" name="Picture 5" descr="D:\Marks\other_forms\uri\SQA Course\Reliabil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 y="2304"/>
              <a:ext cx="2627" cy="1743"/>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D:\Marks\other_forms\uri\SQA Course\Portabilit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672"/>
              <a:ext cx="2627" cy="1743"/>
            </a:xfrm>
            <a:prstGeom prst="rect">
              <a:avLst/>
            </a:prstGeom>
            <a:noFill/>
            <a:extLst>
              <a:ext uri="{909E8E84-426E-40DD-AFC4-6F175D3DCCD1}">
                <a14:hiddenFill xmlns:a14="http://schemas.microsoft.com/office/drawing/2010/main">
                  <a:solidFill>
                    <a:srgbClr val="FFFFFF"/>
                  </a:solidFill>
                </a14:hiddenFill>
              </a:ext>
            </a:extLst>
          </p:spPr>
        </p:pic>
        <p:pic>
          <p:nvPicPr>
            <p:cNvPr id="37895" name="Picture 7" descr="D:\Marks\other_forms\uri\SQA Course\Usabilit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304"/>
              <a:ext cx="2627" cy="1743"/>
            </a:xfrm>
            <a:prstGeom prst="rect">
              <a:avLst/>
            </a:prstGeom>
            <a:noFill/>
            <a:extLst>
              <a:ext uri="{909E8E84-426E-40DD-AFC4-6F175D3DCCD1}">
                <a14:hiddenFill xmlns:a14="http://schemas.microsoft.com/office/drawing/2010/main">
                  <a:solidFill>
                    <a:srgbClr val="FFFFFF"/>
                  </a:solidFill>
                </a14:hiddenFill>
              </a:ext>
            </a:extLst>
          </p:spPr>
        </p:pic>
      </p:grpSp>
      <p:sp>
        <p:nvSpPr>
          <p:cNvPr id="37897" name="Text Box 9"/>
          <p:cNvSpPr txBox="1">
            <a:spLocks noChangeArrowheads="1"/>
          </p:cNvSpPr>
          <p:nvPr/>
        </p:nvSpPr>
        <p:spPr bwMode="auto">
          <a:xfrm>
            <a:off x="4343400" y="3124200"/>
            <a:ext cx="45720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latin typeface="Cambria" panose="02040503050406030204" pitchFamily="18" charset="0"/>
                <a:ea typeface="宋体" panose="02010600030101010101" pitchFamily="2" charset="-122"/>
              </a:rPr>
              <a:t>The specific metrics that are relevant depend on the on the project, the goals of the SQA, and the type of SW that is being</a:t>
            </a:r>
          </a:p>
          <a:p>
            <a:r>
              <a:rPr lang="en-US" altLang="zh-CN" sz="2000">
                <a:latin typeface="Cambria" panose="02040503050406030204" pitchFamily="18" charset="0"/>
                <a:ea typeface="宋体" panose="02010600030101010101" pitchFamily="2" charset="-122"/>
              </a:rPr>
              <a:t>developed. </a:t>
            </a:r>
          </a:p>
        </p:txBody>
      </p:sp>
    </p:spTree>
    <p:extLst>
      <p:ext uri="{BB962C8B-B14F-4D97-AF65-F5344CB8AC3E}">
        <p14:creationId xmlns:p14="http://schemas.microsoft.com/office/powerpoint/2010/main" val="19607202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9634" name="Rectangle 2"/>
          <p:cNvSpPr>
            <a:spLocks noGrp="1" noChangeArrowheads="1"/>
          </p:cNvSpPr>
          <p:nvPr>
            <p:ph type="title"/>
          </p:nvPr>
        </p:nvSpPr>
        <p:spPr>
          <a:xfrm>
            <a:off x="838200" y="152400"/>
            <a:ext cx="9144000" cy="1143000"/>
          </a:xfrm>
        </p:spPr>
        <p:txBody>
          <a:bodyPr/>
          <a:lstStyle/>
          <a:p>
            <a:pPr algn="l"/>
            <a:r>
              <a:rPr lang="en-US" altLang="zh-CN" sz="3600" b="1" u="sng" dirty="0">
                <a:latin typeface="Cambria" panose="02040503050406030204" pitchFamily="18" charset="0"/>
                <a:ea typeface="宋体" panose="02010600030101010101" pitchFamily="2" charset="-122"/>
              </a:rPr>
              <a:t>Defect Prevention</a:t>
            </a:r>
          </a:p>
        </p:txBody>
      </p:sp>
      <p:sp>
        <p:nvSpPr>
          <p:cNvPr id="69635" name="Text Box 3"/>
          <p:cNvSpPr txBox="1">
            <a:spLocks noChangeArrowheads="1"/>
          </p:cNvSpPr>
          <p:nvPr/>
        </p:nvSpPr>
        <p:spPr bwMode="auto">
          <a:xfrm>
            <a:off x="152400" y="1066800"/>
            <a:ext cx="883920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Cambria" panose="02040503050406030204" pitchFamily="18" charset="0"/>
                <a:ea typeface="宋体" panose="02010600030101010101" pitchFamily="2" charset="-122"/>
              </a:rPr>
              <a:t>Defect Prevention</a:t>
            </a:r>
            <a:r>
              <a:rPr lang="en-US" altLang="zh-CN">
                <a:latin typeface="Cambria" panose="02040503050406030204" pitchFamily="18" charset="0"/>
                <a:ea typeface="宋体" panose="02010600030101010101" pitchFamily="2" charset="-122"/>
              </a:rPr>
              <a:t> – establishment of practices that lower the reliance</a:t>
            </a:r>
          </a:p>
          <a:p>
            <a:r>
              <a:rPr lang="en-US" altLang="zh-CN">
                <a:latin typeface="Cambria" panose="02040503050406030204" pitchFamily="18" charset="0"/>
                <a:ea typeface="宋体" panose="02010600030101010101" pitchFamily="2" charset="-122"/>
              </a:rPr>
              <a:t> on defect detection techniques to find majority of the bugs </a:t>
            </a:r>
          </a:p>
          <a:p>
            <a:endParaRPr lang="en-US" altLang="zh-CN">
              <a:latin typeface="Cambria" panose="02040503050406030204" pitchFamily="18" charset="0"/>
              <a:ea typeface="宋体" panose="02010600030101010101" pitchFamily="2" charset="-122"/>
            </a:endParaRPr>
          </a:p>
          <a:p>
            <a:r>
              <a:rPr lang="en-US" altLang="zh-CN" sz="2000">
                <a:latin typeface="Cambria" panose="02040503050406030204" pitchFamily="18" charset="0"/>
                <a:ea typeface="宋体" panose="02010600030101010101" pitchFamily="2" charset="-122"/>
                <a:cs typeface="Times New Roman" panose="02020603050405020304" pitchFamily="18" charset="0"/>
              </a:rPr>
              <a:t>• </a:t>
            </a:r>
            <a:r>
              <a:rPr lang="en-US" altLang="zh-CN" sz="2000" b="1">
                <a:latin typeface="Cambria" panose="02040503050406030204" pitchFamily="18" charset="0"/>
                <a:ea typeface="宋体" panose="02010600030101010101" pitchFamily="2" charset="-122"/>
                <a:cs typeface="Times New Roman" panose="02020603050405020304" pitchFamily="18" charset="0"/>
              </a:rPr>
              <a:t>Lessons learned</a:t>
            </a:r>
            <a:r>
              <a:rPr lang="en-US" altLang="zh-CN" sz="2000">
                <a:latin typeface="Cambria" panose="02040503050406030204" pitchFamily="18" charset="0"/>
                <a:ea typeface="宋体" panose="02010600030101010101" pitchFamily="2" charset="-122"/>
                <a:cs typeface="Times New Roman" panose="02020603050405020304" pitchFamily="18" charset="0"/>
              </a:rPr>
              <a:t> – learning from other peoples experiences and sharing own experiences with the other projects</a:t>
            </a:r>
          </a:p>
          <a:p>
            <a:r>
              <a:rPr lang="en-US" altLang="zh-CN" sz="2000">
                <a:latin typeface="Cambria" panose="02040503050406030204" pitchFamily="18" charset="0"/>
                <a:ea typeface="宋体" panose="02010600030101010101" pitchFamily="2" charset="-122"/>
                <a:cs typeface="Times New Roman" panose="02020603050405020304" pitchFamily="18" charset="0"/>
              </a:rPr>
              <a:t>• </a:t>
            </a:r>
            <a:r>
              <a:rPr lang="en-US" altLang="zh-CN" sz="2000" b="1">
                <a:latin typeface="Cambria" panose="02040503050406030204" pitchFamily="18" charset="0"/>
                <a:ea typeface="宋体" panose="02010600030101010101" pitchFamily="2" charset="-122"/>
                <a:cs typeface="Times New Roman" panose="02020603050405020304" pitchFamily="18" charset="0"/>
              </a:rPr>
              <a:t>Managing With Metrics</a:t>
            </a:r>
            <a:r>
              <a:rPr lang="en-US" altLang="zh-CN" sz="2000">
                <a:latin typeface="Cambria" panose="02040503050406030204" pitchFamily="18" charset="0"/>
                <a:ea typeface="宋体" panose="02010600030101010101" pitchFamily="2" charset="-122"/>
                <a:cs typeface="Times New Roman" panose="02020603050405020304" pitchFamily="18" charset="0"/>
              </a:rPr>
              <a:t> – collecting the metrics, understanding it, and making changes to the product or process based on analysis. Metrics must be </a:t>
            </a:r>
            <a:r>
              <a:rPr lang="en-US" altLang="zh-CN" sz="2000" u="sng">
                <a:latin typeface="Cambria" panose="02040503050406030204" pitchFamily="18" charset="0"/>
                <a:ea typeface="宋体" panose="02010600030101010101" pitchFamily="2" charset="-122"/>
                <a:cs typeface="Times New Roman" panose="02020603050405020304" pitchFamily="18" charset="0"/>
              </a:rPr>
              <a:t>standardized</a:t>
            </a:r>
            <a:r>
              <a:rPr lang="en-US" altLang="zh-CN" sz="2000">
                <a:latin typeface="Cambria" panose="02040503050406030204" pitchFamily="18" charset="0"/>
                <a:ea typeface="宋体" panose="02010600030101010101" pitchFamily="2" charset="-122"/>
                <a:cs typeface="Times New Roman" panose="02020603050405020304" pitchFamily="18" charset="0"/>
              </a:rPr>
              <a:t> to be effective.</a:t>
            </a:r>
          </a:p>
          <a:p>
            <a:r>
              <a:rPr lang="en-US" altLang="zh-CN" sz="2000">
                <a:latin typeface="Cambria" panose="02040503050406030204" pitchFamily="18" charset="0"/>
                <a:ea typeface="宋体" panose="02010600030101010101" pitchFamily="2" charset="-122"/>
                <a:cs typeface="Times New Roman" panose="02020603050405020304" pitchFamily="18" charset="0"/>
              </a:rPr>
              <a:t>• </a:t>
            </a:r>
            <a:r>
              <a:rPr lang="en-US" altLang="zh-CN" sz="2000" b="1">
                <a:latin typeface="Cambria" panose="02040503050406030204" pitchFamily="18" charset="0"/>
                <a:ea typeface="宋体" panose="02010600030101010101" pitchFamily="2" charset="-122"/>
                <a:cs typeface="Times New Roman" panose="02020603050405020304" pitchFamily="18" charset="0"/>
              </a:rPr>
              <a:t>Risk Analysis</a:t>
            </a:r>
            <a:r>
              <a:rPr lang="en-US" altLang="zh-CN" sz="2000">
                <a:latin typeface="Cambria" panose="02040503050406030204" pitchFamily="18" charset="0"/>
                <a:ea typeface="宋体" panose="02010600030101010101" pitchFamily="2" charset="-122"/>
                <a:cs typeface="Times New Roman" panose="02020603050405020304" pitchFamily="18" charset="0"/>
              </a:rPr>
              <a:t> – identifying potential risks and opportunities early in the program and tracking them to realization.</a:t>
            </a:r>
          </a:p>
          <a:p>
            <a:r>
              <a:rPr lang="en-US" altLang="zh-CN" sz="2000" b="1">
                <a:latin typeface="Cambria" panose="02040503050406030204" pitchFamily="18" charset="0"/>
                <a:ea typeface="宋体" panose="02010600030101010101" pitchFamily="2" charset="-122"/>
                <a:cs typeface="Times New Roman" panose="02020603050405020304" pitchFamily="18" charset="0"/>
              </a:rPr>
              <a:t>• Build freeze</a:t>
            </a:r>
            <a:r>
              <a:rPr lang="en-US" altLang="zh-CN" sz="2000">
                <a:latin typeface="Cambria" panose="02040503050406030204" pitchFamily="18" charset="0"/>
                <a:ea typeface="宋体" panose="02010600030101010101" pitchFamily="2" charset="-122"/>
                <a:cs typeface="Times New Roman" panose="02020603050405020304" pitchFamily="18" charset="0"/>
              </a:rPr>
              <a:t> – no changes are made to the code during formal tests.</a:t>
            </a:r>
          </a:p>
          <a:p>
            <a:r>
              <a:rPr lang="en-US" altLang="zh-CN" sz="2000" b="1">
                <a:latin typeface="Cambria" panose="02040503050406030204" pitchFamily="18" charset="0"/>
                <a:ea typeface="宋体" panose="02010600030101010101" pitchFamily="2" charset="-122"/>
                <a:cs typeface="Times New Roman" panose="02020603050405020304" pitchFamily="18" charset="0"/>
              </a:rPr>
              <a:t>• Unit-level testing guidelines</a:t>
            </a:r>
            <a:r>
              <a:rPr lang="en-US" altLang="zh-CN" sz="2000">
                <a:latin typeface="Cambria" panose="02040503050406030204" pitchFamily="18" charset="0"/>
                <a:ea typeface="宋体" panose="02010600030101010101" pitchFamily="2" charset="-122"/>
                <a:cs typeface="Times New Roman" panose="02020603050405020304" pitchFamily="18" charset="0"/>
              </a:rPr>
              <a:t> – test plans and procedures for each UT</a:t>
            </a:r>
          </a:p>
          <a:p>
            <a:r>
              <a:rPr lang="en-US" altLang="zh-CN" sz="2000" b="1">
                <a:latin typeface="Cambria" panose="02040503050406030204" pitchFamily="18" charset="0"/>
                <a:ea typeface="宋体" panose="02010600030101010101" pitchFamily="2" charset="-122"/>
                <a:cs typeface="Times New Roman" panose="02020603050405020304" pitchFamily="18" charset="0"/>
              </a:rPr>
              <a:t>• Baseline acceptance criteria</a:t>
            </a:r>
            <a:r>
              <a:rPr lang="en-US" altLang="zh-CN" sz="2000">
                <a:latin typeface="Cambria" panose="02040503050406030204" pitchFamily="18" charset="0"/>
                <a:ea typeface="宋体" panose="02010600030101010101" pitchFamily="2" charset="-122"/>
                <a:cs typeface="Times New Roman" panose="02020603050405020304" pitchFamily="18" charset="0"/>
              </a:rPr>
              <a:t> – establishment of closure criteria in advance (i.e. no P1 STRs at FAT TRR)</a:t>
            </a:r>
            <a:endParaRPr lang="en-US" altLang="zh-CN" sz="2000">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1570607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838200" y="2492375"/>
            <a:ext cx="7772400" cy="1470025"/>
          </a:xfrm>
        </p:spPr>
        <p:txBody>
          <a:bodyPr/>
          <a:lstStyle/>
          <a:p>
            <a:pPr eaLnBrk="1" hangingPunct="1"/>
            <a:r>
              <a:rPr lang="en-US" altLang="zh-CN" dirty="0" smtClean="0">
                <a:latin typeface="Cambria" panose="02040503050406030204" pitchFamily="18" charset="0"/>
              </a:rPr>
              <a:t>To be continued…</a:t>
            </a:r>
            <a:br>
              <a:rPr lang="en-US" altLang="zh-CN" dirty="0" smtClean="0">
                <a:latin typeface="Cambria" panose="02040503050406030204" pitchFamily="18" charset="0"/>
              </a:rPr>
            </a:br>
            <a:r>
              <a:rPr lang="en-US" altLang="zh-CN" sz="3600" dirty="0" smtClean="0">
                <a:latin typeface="Cambria" panose="02040503050406030204" pitchFamily="18" charset="0"/>
              </a:rPr>
              <a:t>See you next week</a:t>
            </a:r>
            <a:endParaRPr lang="zh-CN" altLang="en-US" sz="3600" dirty="0" smtClean="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693360" y="1004040"/>
              <a:ext cx="4653000" cy="4811760"/>
            </p14:xfrm>
          </p:contentPart>
        </mc:Choice>
        <mc:Fallback>
          <p:pic>
            <p:nvPicPr>
              <p:cNvPr id="2" name="墨迹 1"/>
              <p:cNvPicPr/>
              <p:nvPr/>
            </p:nvPicPr>
            <p:blipFill>
              <a:blip r:embed="rId4"/>
              <a:stretch>
                <a:fillRect/>
              </a:stretch>
            </p:blipFill>
            <p:spPr>
              <a:xfrm>
                <a:off x="682920" y="995040"/>
                <a:ext cx="4674600" cy="4829760"/>
              </a:xfrm>
              <a:prstGeom prst="rect">
                <a:avLst/>
              </a:prstGeom>
            </p:spPr>
          </p:pic>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Software Quality</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2590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ctr"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4400" dirty="0" smtClean="0">
                <a:latin typeface="Cambria" panose="02040503050406030204" pitchFamily="18" charset="0"/>
              </a:rPr>
              <a:t>Topics in Testing Software</a:t>
            </a:r>
          </a:p>
          <a:p>
            <a:r>
              <a:rPr lang="en-US" altLang="zh-CN" sz="4400" dirty="0" smtClean="0">
                <a:solidFill>
                  <a:srgbClr val="FF0000"/>
                </a:solidFill>
                <a:latin typeface="Cambria" panose="02040503050406030204" pitchFamily="18" charset="0"/>
              </a:rPr>
              <a:t>Software Quality</a:t>
            </a:r>
            <a:endParaRPr lang="en-US" altLang="zh-CN" sz="4400" dirty="0">
              <a:solidFill>
                <a:srgbClr val="FF0000"/>
              </a:solidFill>
              <a:latin typeface="Cambria" panose="02040503050406030204" pitchFamily="18" charset="0"/>
            </a:endParaRPr>
          </a:p>
        </p:txBody>
      </p:sp>
    </p:spTree>
    <p:extLst>
      <p:ext uri="{BB962C8B-B14F-4D97-AF65-F5344CB8AC3E}">
        <p14:creationId xmlns:p14="http://schemas.microsoft.com/office/powerpoint/2010/main" val="340463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6147" name="Rectangle 3"/>
          <p:cNvSpPr>
            <a:spLocks noGrp="1" noChangeArrowheads="1"/>
          </p:cNvSpPr>
          <p:nvPr>
            <p:ph type="title" idx="4294967295"/>
          </p:nvPr>
        </p:nvSpPr>
        <p:spPr>
          <a:xfrm>
            <a:off x="685800" y="2438400"/>
            <a:ext cx="7772400" cy="1143000"/>
          </a:xfrm>
        </p:spPr>
        <p:txBody>
          <a:bodyPr/>
          <a:lstStyle/>
          <a:p>
            <a:r>
              <a:rPr lang="en-US" altLang="zh-CN" sz="4000" b="1" dirty="0">
                <a:solidFill>
                  <a:schemeClr val="tx1"/>
                </a:solidFill>
                <a:latin typeface="Cambria" panose="02040503050406030204" pitchFamily="18" charset="0"/>
                <a:ea typeface="宋体" panose="02010600030101010101" pitchFamily="2" charset="-122"/>
              </a:rPr>
              <a:t>What is Software Quality Assurance?</a:t>
            </a:r>
            <a:endParaRPr lang="en-US" altLang="zh-CN" b="1" dirty="0">
              <a:latin typeface="Cambria" panose="02040503050406030204" pitchFamily="18" charset="0"/>
              <a:ea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4516200" y="3371400"/>
              <a:ext cx="492840" cy="276480"/>
            </p14:xfrm>
          </p:contentPart>
        </mc:Choice>
        <mc:Fallback>
          <p:pic>
            <p:nvPicPr>
              <p:cNvPr id="2" name="墨迹 1"/>
              <p:cNvPicPr/>
              <p:nvPr/>
            </p:nvPicPr>
            <p:blipFill>
              <a:blip r:embed="rId3"/>
              <a:stretch>
                <a:fillRect/>
              </a:stretch>
            </p:blipFill>
            <p:spPr>
              <a:xfrm>
                <a:off x="4503600" y="3362760"/>
                <a:ext cx="516240" cy="296640"/>
              </a:xfrm>
              <a:prstGeom prst="rect">
                <a:avLst/>
              </a:prstGeom>
            </p:spPr>
          </p:pic>
        </mc:Fallback>
      </mc:AlternateContent>
    </p:spTree>
    <p:extLst>
      <p:ext uri="{BB962C8B-B14F-4D97-AF65-F5344CB8AC3E}">
        <p14:creationId xmlns:p14="http://schemas.microsoft.com/office/powerpoint/2010/main" val="2599749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7170" name="Rectangle 2"/>
          <p:cNvSpPr>
            <a:spLocks noGrp="1" noChangeArrowheads="1"/>
          </p:cNvSpPr>
          <p:nvPr>
            <p:ph type="title"/>
          </p:nvPr>
        </p:nvSpPr>
        <p:spPr>
          <a:xfrm>
            <a:off x="916048" y="2286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What is Quality?</a:t>
            </a:r>
          </a:p>
        </p:txBody>
      </p:sp>
      <p:sp>
        <p:nvSpPr>
          <p:cNvPr id="7173" name="Text Box 5"/>
          <p:cNvSpPr txBox="1">
            <a:spLocks noChangeArrowheads="1"/>
          </p:cNvSpPr>
          <p:nvPr/>
        </p:nvSpPr>
        <p:spPr bwMode="auto">
          <a:xfrm>
            <a:off x="345207" y="1752600"/>
            <a:ext cx="834324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a:latin typeface="Cambria" panose="02040503050406030204" pitchFamily="18" charset="0"/>
                <a:ea typeface="宋体" panose="02010600030101010101" pitchFamily="2" charset="-122"/>
                <a:cs typeface="Times New Roman" panose="02020603050405020304" pitchFamily="18" charset="0"/>
              </a:rPr>
              <a:t>Quality</a:t>
            </a:r>
            <a:r>
              <a:rPr lang="en-US" altLang="zh-CN" sz="2800" dirty="0">
                <a:latin typeface="Cambria" panose="02040503050406030204" pitchFamily="18" charset="0"/>
                <a:ea typeface="宋体" panose="02010600030101010101" pitchFamily="2" charset="-122"/>
                <a:cs typeface="Times New Roman" panose="02020603050405020304" pitchFamily="18" charset="0"/>
              </a:rPr>
              <a:t> – developed product meets it’s specification</a:t>
            </a:r>
          </a:p>
          <a:p>
            <a:endParaRPr lang="en-US" altLang="zh-CN"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Problems: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Development organization has requirements exceeding customer's  specifications (added cost of product development</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Certain quality characteristics can not be specified in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unambiguous </a:t>
            </a:r>
            <a:r>
              <a:rPr lang="en-US" altLang="zh-CN" sz="2000" dirty="0">
                <a:latin typeface="Cambria" panose="02040503050406030204" pitchFamily="18" charset="0"/>
                <a:ea typeface="宋体" panose="02010600030101010101" pitchFamily="2" charset="-122"/>
                <a:cs typeface="Times New Roman" panose="02020603050405020304" pitchFamily="18" charset="0"/>
              </a:rPr>
              <a:t>terms (i.e. maintainability</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Even if the product conforms to it’s specifications, users may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not </a:t>
            </a:r>
            <a:r>
              <a:rPr lang="en-US" altLang="zh-CN" sz="2000" dirty="0">
                <a:latin typeface="Cambria" panose="02040503050406030204" pitchFamily="18" charset="0"/>
                <a:ea typeface="宋体" panose="02010600030101010101" pitchFamily="2" charset="-122"/>
                <a:cs typeface="Times New Roman" panose="02020603050405020304" pitchFamily="18" charset="0"/>
              </a:rPr>
              <a:t>consider it to be a quality product (because users may not be involved in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the development </a:t>
            </a:r>
            <a:r>
              <a:rPr lang="en-US" altLang="zh-CN" sz="2000" dirty="0">
                <a:latin typeface="Cambria" panose="02040503050406030204" pitchFamily="18" charset="0"/>
                <a:ea typeface="宋体" panose="02010600030101010101" pitchFamily="2" charset="-122"/>
                <a:cs typeface="Times New Roman" panose="02020603050405020304" pitchFamily="18" charset="0"/>
              </a:rPr>
              <a:t>of the requirements)</a:t>
            </a:r>
            <a:endParaRPr lang="en-US" altLang="zh-CN" sz="2000" dirty="0">
              <a:latin typeface="Cambria" panose="02040503050406030204" pitchFamily="18" charset="0"/>
              <a:ea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3855240" y="1828080"/>
              <a:ext cx="4526640" cy="555120"/>
            </p14:xfrm>
          </p:contentPart>
        </mc:Choice>
        <mc:Fallback>
          <p:pic>
            <p:nvPicPr>
              <p:cNvPr id="2" name="墨迹 1"/>
              <p:cNvPicPr/>
              <p:nvPr/>
            </p:nvPicPr>
            <p:blipFill>
              <a:blip r:embed="rId3"/>
              <a:stretch>
                <a:fillRect/>
              </a:stretch>
            </p:blipFill>
            <p:spPr>
              <a:xfrm>
                <a:off x="3844440" y="1822320"/>
                <a:ext cx="4546440" cy="571320"/>
              </a:xfrm>
              <a:prstGeom prst="rect">
                <a:avLst/>
              </a:prstGeom>
            </p:spPr>
          </p:pic>
        </mc:Fallback>
      </mc:AlternateContent>
    </p:spTree>
    <p:extLst>
      <p:ext uri="{BB962C8B-B14F-4D97-AF65-F5344CB8AC3E}">
        <p14:creationId xmlns:p14="http://schemas.microsoft.com/office/powerpoint/2010/main" val="1311817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8194" name="Text Box 2"/>
          <p:cNvSpPr txBox="1">
            <a:spLocks noChangeArrowheads="1"/>
          </p:cNvSpPr>
          <p:nvPr/>
        </p:nvSpPr>
        <p:spPr bwMode="auto">
          <a:xfrm>
            <a:off x="381000" y="1981200"/>
            <a:ext cx="853440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1" dirty="0">
                <a:latin typeface="Cambria" panose="02040503050406030204" pitchFamily="18" charset="0"/>
                <a:ea typeface="宋体" panose="02010600030101010101" pitchFamily="2" charset="-122"/>
                <a:cs typeface="Times New Roman" panose="02020603050405020304" pitchFamily="18" charset="0"/>
              </a:rPr>
              <a:t>Quality Management</a:t>
            </a:r>
            <a:r>
              <a:rPr lang="en-US" altLang="zh-CN" dirty="0">
                <a:latin typeface="Cambria" panose="02040503050406030204" pitchFamily="18" charset="0"/>
                <a:ea typeface="宋体" panose="02010600030101010101" pitchFamily="2" charset="-122"/>
                <a:cs typeface="Times New Roman" panose="02020603050405020304" pitchFamily="18" charset="0"/>
              </a:rPr>
              <a:t> – ensuring that required level </a:t>
            </a:r>
            <a:r>
              <a:rPr lang="en-US" altLang="zh-CN" dirty="0" smtClean="0">
                <a:latin typeface="Cambria" panose="02040503050406030204" pitchFamily="18" charset="0"/>
                <a:ea typeface="宋体" panose="02010600030101010101" pitchFamily="2" charset="-122"/>
                <a:cs typeface="Times New Roman" panose="02020603050405020304" pitchFamily="18" charset="0"/>
              </a:rPr>
              <a:t>of product </a:t>
            </a:r>
            <a:r>
              <a:rPr lang="en-US" altLang="zh-CN" dirty="0">
                <a:latin typeface="Cambria" panose="02040503050406030204" pitchFamily="18" charset="0"/>
                <a:ea typeface="宋体" panose="02010600030101010101" pitchFamily="2" charset="-122"/>
                <a:cs typeface="Times New Roman" panose="02020603050405020304" pitchFamily="18" charset="0"/>
              </a:rPr>
              <a:t>quality is </a:t>
            </a:r>
            <a:r>
              <a:rPr lang="en-US" altLang="zh-CN" dirty="0" smtClean="0">
                <a:latin typeface="Cambria" panose="02040503050406030204" pitchFamily="18" charset="0"/>
                <a:ea typeface="宋体" panose="02010600030101010101" pitchFamily="2" charset="-122"/>
                <a:cs typeface="Times New Roman" panose="02020603050405020304" pitchFamily="18" charset="0"/>
              </a:rPr>
              <a:t>achieved</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Defining procedures and standards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Applying procedures and standards to the product and process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Checking that procedures are followed</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Collecting and analyzing various quality data</a:t>
            </a:r>
          </a:p>
          <a:p>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r>
              <a:rPr lang="en-US" altLang="zh-CN" sz="2000" dirty="0">
                <a:latin typeface="Cambria" panose="02040503050406030204" pitchFamily="18" charset="0"/>
                <a:ea typeface="宋体" panose="02010600030101010101" pitchFamily="2" charset="-122"/>
                <a:cs typeface="Times New Roman" panose="02020603050405020304" pitchFamily="18" charset="0"/>
              </a:rPr>
              <a:t>Problems:</a:t>
            </a:r>
          </a:p>
          <a:p>
            <a:r>
              <a:rPr lang="en-US" altLang="zh-CN" sz="2000" dirty="0">
                <a:latin typeface="Cambria" panose="02040503050406030204" pitchFamily="18" charset="0"/>
                <a:ea typeface="宋体" panose="02010600030101010101" pitchFamily="2" charset="-122"/>
                <a:cs typeface="Times New Roman" panose="02020603050405020304" pitchFamily="18" charset="0"/>
              </a:rPr>
              <a:t>  • Intangible aspects of software quality can’t be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standardized (</a:t>
            </a:r>
            <a:r>
              <a:rPr lang="en-US" altLang="zh-CN" sz="2000" dirty="0" err="1" smtClean="0">
                <a:latin typeface="Cambria" panose="02040503050406030204" pitchFamily="18" charset="0"/>
                <a:ea typeface="宋体" panose="02010600030101010101" pitchFamily="2" charset="-122"/>
                <a:cs typeface="Times New Roman" panose="02020603050405020304" pitchFamily="18" charset="0"/>
              </a:rPr>
              <a:t>i.e</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 </a:t>
            </a:r>
            <a:r>
              <a:rPr lang="en-US" altLang="zh-CN" sz="2000" dirty="0">
                <a:latin typeface="Cambria" panose="02040503050406030204" pitchFamily="18" charset="0"/>
                <a:ea typeface="宋体" panose="02010600030101010101" pitchFamily="2" charset="-122"/>
                <a:cs typeface="Times New Roman" panose="02020603050405020304" pitchFamily="18" charset="0"/>
              </a:rPr>
              <a:t>elegance and readability) </a:t>
            </a:r>
            <a:endParaRPr lang="en-US" altLang="zh-CN" sz="2000" dirty="0">
              <a:latin typeface="Cambria" panose="02040503050406030204" pitchFamily="18" charset="0"/>
              <a:ea typeface="宋体" panose="02010600030101010101" pitchFamily="2" charset="-122"/>
            </a:endParaRPr>
          </a:p>
        </p:txBody>
      </p:sp>
      <p:sp>
        <p:nvSpPr>
          <p:cNvPr id="8195" name="Rectangle 3"/>
          <p:cNvSpPr>
            <a:spLocks noGrp="1" noChangeArrowheads="1"/>
          </p:cNvSpPr>
          <p:nvPr>
            <p:ph type="title" idx="4294967295"/>
          </p:nvPr>
        </p:nvSpPr>
        <p:spPr>
          <a:xfrm>
            <a:off x="1905000" y="228600"/>
            <a:ext cx="7772400" cy="1143000"/>
          </a:xfrm>
        </p:spPr>
        <p:txBody>
          <a:bodyPr/>
          <a:lstStyle/>
          <a:p>
            <a:pPr algn="l"/>
            <a:r>
              <a:rPr lang="en-US" altLang="zh-CN" sz="3600" b="1" u="sng" dirty="0">
                <a:latin typeface="Cambria" panose="02040503050406030204" pitchFamily="18" charset="0"/>
                <a:ea typeface="宋体" panose="02010600030101010101" pitchFamily="2" charset="-122"/>
              </a:rPr>
              <a:t>What is Quality Management?</a:t>
            </a: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013760" y="1167120"/>
              <a:ext cx="2583720" cy="1341720"/>
            </p14:xfrm>
          </p:contentPart>
        </mc:Choice>
        <mc:Fallback>
          <p:pic>
            <p:nvPicPr>
              <p:cNvPr id="2" name="墨迹 1"/>
              <p:cNvPicPr/>
              <p:nvPr/>
            </p:nvPicPr>
            <p:blipFill>
              <a:blip r:embed="rId3"/>
              <a:stretch>
                <a:fillRect/>
              </a:stretch>
            </p:blipFill>
            <p:spPr>
              <a:xfrm>
                <a:off x="1005480" y="1157400"/>
                <a:ext cx="2597040" cy="1357920"/>
              </a:xfrm>
              <a:prstGeom prst="rect">
                <a:avLst/>
              </a:prstGeom>
            </p:spPr>
          </p:pic>
        </mc:Fallback>
      </mc:AlternateContent>
    </p:spTree>
    <p:extLst>
      <p:ext uri="{BB962C8B-B14F-4D97-AF65-F5344CB8AC3E}">
        <p14:creationId xmlns:p14="http://schemas.microsoft.com/office/powerpoint/2010/main" val="2488288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9218" name="Rectangle 2"/>
          <p:cNvSpPr>
            <a:spLocks noGrp="1" noChangeArrowheads="1"/>
          </p:cNvSpPr>
          <p:nvPr>
            <p:ph type="title"/>
          </p:nvPr>
        </p:nvSpPr>
        <p:spPr>
          <a:xfrm>
            <a:off x="1905000" y="228600"/>
            <a:ext cx="7772400" cy="1143000"/>
          </a:xfrm>
        </p:spPr>
        <p:txBody>
          <a:bodyPr/>
          <a:lstStyle/>
          <a:p>
            <a:pPr algn="l"/>
            <a:r>
              <a:rPr lang="en-US" altLang="zh-CN" sz="3200" b="1" u="sng" dirty="0">
                <a:latin typeface="Cambria" panose="02040503050406030204" pitchFamily="18" charset="0"/>
                <a:ea typeface="宋体" panose="02010600030101010101" pitchFamily="2" charset="-122"/>
              </a:rPr>
              <a:t>What are SQA, SQP, SQC, and SQM?</a:t>
            </a:r>
          </a:p>
        </p:txBody>
      </p:sp>
      <p:sp>
        <p:nvSpPr>
          <p:cNvPr id="9219" name="Text Box 3"/>
          <p:cNvSpPr txBox="1">
            <a:spLocks noChangeArrowheads="1"/>
          </p:cNvSpPr>
          <p:nvPr/>
        </p:nvSpPr>
        <p:spPr bwMode="auto">
          <a:xfrm>
            <a:off x="243213" y="1371600"/>
            <a:ext cx="86868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r>
              <a:rPr lang="en-US" altLang="zh-CN" sz="2000" b="1" dirty="0">
                <a:latin typeface="Cambria" panose="02040503050406030204" pitchFamily="18" charset="0"/>
                <a:ea typeface="宋体" panose="02010600030101010101" pitchFamily="2" charset="-122"/>
                <a:cs typeface="Times New Roman" panose="02020603050405020304" pitchFamily="18" charset="0"/>
              </a:rPr>
              <a:t>SQA includes all 4 elements</a:t>
            </a:r>
            <a:r>
              <a:rPr lang="en-US" altLang="zh-CN" sz="2000" b="1" dirty="0" smtClean="0">
                <a:latin typeface="Cambria" panose="02040503050406030204" pitchFamily="18" charset="0"/>
                <a:ea typeface="宋体" panose="02010600030101010101" pitchFamily="2" charset="-122"/>
                <a:cs typeface="Times New Roman" panose="02020603050405020304" pitchFamily="18" charset="0"/>
              </a:rPr>
              <a:t>…</a:t>
            </a:r>
          </a:p>
          <a:p>
            <a:endParaRPr lang="en-US" altLang="zh-CN" sz="2000" b="1" dirty="0">
              <a:latin typeface="Cambria" panose="02040503050406030204" pitchFamily="18" charset="0"/>
              <a:ea typeface="宋体" panose="02010600030101010101" pitchFamily="2" charset="-122"/>
              <a:cs typeface="Times New Roman" panose="02020603050405020304" pitchFamily="18" charset="0"/>
            </a:endParaRPr>
          </a:p>
          <a:p>
            <a:pPr>
              <a:buFont typeface="+mj-lt"/>
              <a:buAutoNum type="arabicPeriod"/>
            </a:pPr>
            <a:r>
              <a:rPr lang="en-US" altLang="zh-CN" sz="2000" b="1" dirty="0">
                <a:latin typeface="Cambria" panose="02040503050406030204" pitchFamily="18" charset="0"/>
                <a:ea typeface="宋体" panose="02010600030101010101" pitchFamily="2" charset="-122"/>
                <a:cs typeface="Times New Roman" panose="02020603050405020304" pitchFamily="18" charset="0"/>
              </a:rPr>
              <a:t>Software Quality Assurance</a:t>
            </a:r>
            <a:r>
              <a:rPr lang="en-US" altLang="zh-CN" sz="2000" dirty="0">
                <a:latin typeface="Cambria" panose="02040503050406030204" pitchFamily="18" charset="0"/>
                <a:ea typeface="宋体" panose="02010600030101010101" pitchFamily="2" charset="-122"/>
                <a:cs typeface="Times New Roman" panose="02020603050405020304" pitchFamily="18" charset="0"/>
              </a:rPr>
              <a:t> – establishment of network of organizational procedures and standards leading to high-quality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software</a:t>
            </a:r>
          </a:p>
          <a:p>
            <a:pPr>
              <a:buFont typeface="+mj-lt"/>
              <a:buAutoNum type="arabicPeriod"/>
            </a:pPr>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pPr>
              <a:buFont typeface="+mj-lt"/>
              <a:buAutoNum type="arabicPeriod"/>
            </a:pPr>
            <a:r>
              <a:rPr lang="en-US" altLang="zh-CN" sz="2000" b="1" dirty="0">
                <a:latin typeface="Cambria" panose="02040503050406030204" pitchFamily="18" charset="0"/>
                <a:ea typeface="宋体" panose="02010600030101010101" pitchFamily="2" charset="-122"/>
                <a:cs typeface="Times New Roman" panose="02020603050405020304" pitchFamily="18" charset="0"/>
              </a:rPr>
              <a:t>Software Quality Planning</a:t>
            </a:r>
            <a:r>
              <a:rPr lang="en-US" altLang="zh-CN" sz="2000" dirty="0">
                <a:latin typeface="Cambria" panose="02040503050406030204" pitchFamily="18" charset="0"/>
                <a:ea typeface="宋体" panose="02010600030101010101" pitchFamily="2" charset="-122"/>
                <a:cs typeface="Times New Roman" panose="02020603050405020304" pitchFamily="18" charset="0"/>
              </a:rPr>
              <a:t> – selection of appropriate procedures and standards from this framework and adaptation of these to specific software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project</a:t>
            </a:r>
          </a:p>
          <a:p>
            <a:pPr>
              <a:buFont typeface="+mj-lt"/>
              <a:buAutoNum type="arabicPeriod"/>
            </a:pPr>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pPr>
              <a:buFontTx/>
              <a:buAutoNum type="arabicPeriod"/>
            </a:pPr>
            <a:r>
              <a:rPr lang="en-US" altLang="zh-CN" sz="2000" b="1" dirty="0">
                <a:latin typeface="Cambria" panose="02040503050406030204" pitchFamily="18" charset="0"/>
                <a:ea typeface="宋体" panose="02010600030101010101" pitchFamily="2" charset="-122"/>
                <a:cs typeface="Times New Roman" panose="02020603050405020304" pitchFamily="18" charset="0"/>
              </a:rPr>
              <a:t>Software Quality Control</a:t>
            </a:r>
            <a:r>
              <a:rPr lang="en-US" altLang="zh-CN" sz="2000" dirty="0">
                <a:latin typeface="Cambria" panose="02040503050406030204" pitchFamily="18" charset="0"/>
                <a:ea typeface="宋体" panose="02010600030101010101" pitchFamily="2" charset="-122"/>
                <a:cs typeface="Times New Roman" panose="02020603050405020304" pitchFamily="18" charset="0"/>
              </a:rPr>
              <a:t> – definition and enactment of processes that ensure that project quality procedures and standards are being followed by the software development </a:t>
            </a:r>
            <a:r>
              <a:rPr lang="en-US" altLang="zh-CN" sz="2000" dirty="0" smtClean="0">
                <a:latin typeface="Cambria" panose="02040503050406030204" pitchFamily="18" charset="0"/>
                <a:ea typeface="宋体" panose="02010600030101010101" pitchFamily="2" charset="-122"/>
                <a:cs typeface="Times New Roman" panose="02020603050405020304" pitchFamily="18" charset="0"/>
              </a:rPr>
              <a:t>team</a:t>
            </a:r>
          </a:p>
          <a:p>
            <a:pPr>
              <a:buFontTx/>
              <a:buAutoNum type="arabicPeriod"/>
            </a:pPr>
            <a:endParaRPr lang="en-US" altLang="zh-CN" sz="2000" dirty="0">
              <a:latin typeface="Cambria" panose="02040503050406030204" pitchFamily="18" charset="0"/>
              <a:ea typeface="宋体" panose="02010600030101010101" pitchFamily="2" charset="-122"/>
              <a:cs typeface="Times New Roman" panose="02020603050405020304" pitchFamily="18" charset="0"/>
            </a:endParaRPr>
          </a:p>
          <a:p>
            <a:pPr>
              <a:buFontTx/>
              <a:buAutoNum type="arabicPeriod"/>
            </a:pPr>
            <a:r>
              <a:rPr lang="en-US" altLang="zh-CN" sz="2000" b="1" dirty="0">
                <a:latin typeface="Cambria" panose="02040503050406030204" pitchFamily="18" charset="0"/>
                <a:ea typeface="宋体" panose="02010600030101010101" pitchFamily="2" charset="-122"/>
                <a:cs typeface="Times New Roman" panose="02020603050405020304" pitchFamily="18" charset="0"/>
              </a:rPr>
              <a:t>Software Quality Metrics</a:t>
            </a:r>
            <a:r>
              <a:rPr lang="en-US" altLang="zh-CN" sz="2000" dirty="0">
                <a:latin typeface="Cambria" panose="02040503050406030204" pitchFamily="18" charset="0"/>
                <a:ea typeface="宋体" panose="02010600030101010101" pitchFamily="2" charset="-122"/>
                <a:cs typeface="Times New Roman" panose="02020603050405020304" pitchFamily="18" charset="0"/>
              </a:rPr>
              <a:t> – collecting and analyzing quality data to predict and control quality of the software product being developed </a:t>
            </a:r>
          </a:p>
        </p:txBody>
      </p:sp>
      <mc:AlternateContent xmlns:mc="http://schemas.openxmlformats.org/markup-compatibility/2006">
        <mc:Choice xmlns:p14="http://schemas.microsoft.com/office/powerpoint/2010/main" Requires="p14">
          <p:contentPart p14:bwMode="auto" r:id="rId2">
            <p14:nvContentPartPr>
              <p14:cNvPr id="2" name="墨迹 1"/>
              <p14:cNvContentPartPr/>
              <p14:nvPr/>
            </p14:nvContentPartPr>
            <p14:xfrm>
              <a:off x="1909080" y="731880"/>
              <a:ext cx="6517800" cy="4958280"/>
            </p14:xfrm>
          </p:contentPart>
        </mc:Choice>
        <mc:Fallback>
          <p:pic>
            <p:nvPicPr>
              <p:cNvPr id="2" name="墨迹 1"/>
              <p:cNvPicPr/>
              <p:nvPr/>
            </p:nvPicPr>
            <p:blipFill>
              <a:blip r:embed="rId3"/>
              <a:stretch>
                <a:fillRect/>
              </a:stretch>
            </p:blipFill>
            <p:spPr>
              <a:xfrm>
                <a:off x="1896840" y="728280"/>
                <a:ext cx="6537600" cy="4971600"/>
              </a:xfrm>
              <a:prstGeom prst="rect">
                <a:avLst/>
              </a:prstGeom>
            </p:spPr>
          </p:pic>
        </mc:Fallback>
      </mc:AlternateContent>
    </p:spTree>
    <p:extLst>
      <p:ext uri="{BB962C8B-B14F-4D97-AF65-F5344CB8AC3E}">
        <p14:creationId xmlns:p14="http://schemas.microsoft.com/office/powerpoint/2010/main" val="422921019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20070815模板</Template>
  <TotalTime>16704</TotalTime>
  <Words>2509</Words>
  <Application>Microsoft Office PowerPoint</Application>
  <PresentationFormat>全屏显示(4:3)</PresentationFormat>
  <Paragraphs>357</Paragraphs>
  <Slides>45</Slides>
  <Notes>7</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3" baseType="lpstr">
      <vt:lpstr>黑体</vt:lpstr>
      <vt:lpstr>华文新魏</vt:lpstr>
      <vt:lpstr>宋体</vt:lpstr>
      <vt:lpstr>Arial</vt:lpstr>
      <vt:lpstr>Cambria</vt:lpstr>
      <vt:lpstr>Times New Roman</vt:lpstr>
      <vt:lpstr>1_自定义设计方案</vt:lpstr>
      <vt:lpstr>Worksheet</vt:lpstr>
      <vt:lpstr>Software Quality Assurance and Testing Technology</vt:lpstr>
      <vt:lpstr>Rules</vt:lpstr>
      <vt:lpstr>How</vt:lpstr>
      <vt:lpstr>How</vt:lpstr>
      <vt:lpstr>Software Quality</vt:lpstr>
      <vt:lpstr>What is Software Quality Assurance?</vt:lpstr>
      <vt:lpstr>What is Quality?</vt:lpstr>
      <vt:lpstr>What is Quality Management?</vt:lpstr>
      <vt:lpstr>What are SQA, SQP, SQC, and SQM?</vt:lpstr>
      <vt:lpstr>Software Development Process Spiral</vt:lpstr>
      <vt:lpstr>Software Development Cycle</vt:lpstr>
      <vt:lpstr>Software Development Cycle (contd.)</vt:lpstr>
      <vt:lpstr>Software Development Cycle (contd.)</vt:lpstr>
      <vt:lpstr>Software Quality Assurance</vt:lpstr>
      <vt:lpstr>Why are Standards Important? </vt:lpstr>
      <vt:lpstr>SDS a Simplistic approach</vt:lpstr>
      <vt:lpstr>Process Standards</vt:lpstr>
      <vt:lpstr>Product Standards</vt:lpstr>
      <vt:lpstr>Quality Models</vt:lpstr>
      <vt:lpstr>ISO - 9000 Elements</vt:lpstr>
      <vt:lpstr>Capability Maturity Model KPA’s</vt:lpstr>
      <vt:lpstr>CMM Level’s 2-5</vt:lpstr>
      <vt:lpstr>Documentation</vt:lpstr>
      <vt:lpstr>Documentation Hierarchy</vt:lpstr>
      <vt:lpstr>Process and Product Quality</vt:lpstr>
      <vt:lpstr>Process and Product Quality Creative Approach</vt:lpstr>
      <vt:lpstr>Continuity and Independence of SQA</vt:lpstr>
      <vt:lpstr>Software Quality Planning</vt:lpstr>
      <vt:lpstr>Software Quality Plan</vt:lpstr>
      <vt:lpstr>Software Quality Control</vt:lpstr>
      <vt:lpstr>Methods of Software Quality Control</vt:lpstr>
      <vt:lpstr>Quality Reviews</vt:lpstr>
      <vt:lpstr>Tests</vt:lpstr>
      <vt:lpstr>Quality Audits</vt:lpstr>
      <vt:lpstr>Defect Detection</vt:lpstr>
      <vt:lpstr>A Bug’s Life</vt:lpstr>
      <vt:lpstr>Software Configuration Management</vt:lpstr>
      <vt:lpstr>Software Quality Metrics</vt:lpstr>
      <vt:lpstr>Metrics Collection</vt:lpstr>
      <vt:lpstr>The Process of Product Measurement</vt:lpstr>
      <vt:lpstr>Predictor and Control Metrics</vt:lpstr>
      <vt:lpstr>Software Product Metrics</vt:lpstr>
      <vt:lpstr>The Ilities</vt:lpstr>
      <vt:lpstr>Defect Prevention</vt:lpstr>
      <vt:lpstr>To be continued… See you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ShoppingCHE</dc:creator>
  <cp:lastModifiedBy>Bjtuchexp</cp:lastModifiedBy>
  <cp:revision>2715</cp:revision>
  <cp:lastPrinted>1601-01-01T00:00:00Z</cp:lastPrinted>
  <dcterms:created xsi:type="dcterms:W3CDTF">1601-01-01T00:00:00Z</dcterms:created>
  <dcterms:modified xsi:type="dcterms:W3CDTF">2022-05-30T04:02:40Z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